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60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9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9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417C85-C179-4121-83D7-21351D00E7AA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5C4028-F942-4E70-B7D4-43EBB530DC6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C4028-F942-4E70-B7D4-43EBB530DC6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5C4028-F942-4E70-B7D4-43EBB530DC6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768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C4028-F942-4E70-B7D4-43EBB530DC6E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84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microsoft.com/office/2007/relationships/hdphoto" Target="NUL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jpeg"/><Relationship Id="rId4" Type="http://schemas.microsoft.com/office/2007/relationships/hdphoto" Target="NUL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jpeg"/><Relationship Id="rId4" Type="http://schemas.microsoft.com/office/2007/relationships/hdphoto" Target="NUL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jpeg"/><Relationship Id="rId4" Type="http://schemas.microsoft.com/office/2007/relationships/hdphoto" Target="NUL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jpeg"/><Relationship Id="rId4" Type="http://schemas.microsoft.com/office/2007/relationships/hdphoto" Target="NUL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jpeg"/><Relationship Id="rId4" Type="http://schemas.microsoft.com/office/2007/relationships/hdphoto" Target="NUL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jpeg"/><Relationship Id="rId4" Type="http://schemas.microsoft.com/office/2007/relationships/hdphoto" Target="NUL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jpeg"/><Relationship Id="rId4" Type="http://schemas.microsoft.com/office/2007/relationships/hdphoto" Target="NUL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microsoft.com/office/2007/relationships/hdphoto" Target="../media/hdphoto1.wd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microsoft.com/office/2007/relationships/hdphoto" Target="NUL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jpeg"/><Relationship Id="rId4" Type="http://schemas.microsoft.com/office/2007/relationships/hdphoto" Target="NUL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jpeg"/><Relationship Id="rId4" Type="http://schemas.microsoft.com/office/2007/relationships/hdphoto" Target="NUL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jpeg"/><Relationship Id="rId4" Type="http://schemas.microsoft.com/office/2007/relationships/hdphoto" Target="NUL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jpeg"/><Relationship Id="rId4" Type="http://schemas.microsoft.com/office/2007/relationships/hdphoto" Target="NUL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jpeg"/><Relationship Id="rId4" Type="http://schemas.microsoft.com/office/2007/relationships/hdphoto" Target="NUL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microsoft.com/office/2007/relationships/hdphoto" Target="../media/hdphoto1.wd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microsoft.com/office/2007/relationships/hdphoto" Target="NUL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jpeg"/><Relationship Id="rId4" Type="http://schemas.microsoft.com/office/2007/relationships/hdphoto" Target="NUL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jpeg"/><Relationship Id="rId4" Type="http://schemas.microsoft.com/office/2007/relationships/hdphoto" Target="NUL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jpeg"/><Relationship Id="rId4" Type="http://schemas.microsoft.com/office/2007/relationships/hdphoto" Target="NUL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jpeg"/><Relationship Id="rId4" Type="http://schemas.microsoft.com/office/2007/relationships/hdphoto" Target="NUL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jpeg"/><Relationship Id="rId4" Type="http://schemas.microsoft.com/office/2007/relationships/hdphoto" Target="NUL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jpeg"/><Relationship Id="rId4" Type="http://schemas.microsoft.com/office/2007/relationships/hdphoto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C:\Users\методист\Downloads\99ccfa3be60b6da21b0f5d0d0731b0d5-600x409 (1)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l="1250" r="2500" b="70314"/>
          <a:stretch>
            <a:fillRect/>
          </a:stretch>
        </p:blipFill>
        <p:spPr bwMode="auto">
          <a:xfrm>
            <a:off x="0" y="0"/>
            <a:ext cx="9144000" cy="1501013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0" y="1859278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Комитет образования, науки и молодёжной политики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Совет директоров профессиональных образовательных организаций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Государственное бюджетное профессиональное образовательное учреждение «Волгоградский индустриальный техникум»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357422" y="2428868"/>
            <a:ext cx="419698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СЕРТИФИКАТ</a:t>
            </a:r>
            <a:endParaRPr kumimoji="0" lang="ru-RU" sz="4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EEECE1">
                  <a:lumMod val="25000"/>
                </a:srgbClr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83568" y="3054304"/>
            <a:ext cx="8174682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вручается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участнику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III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регионального конкурса презентаций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«Мой родной край»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Панфилову Денису Андреевичу</a:t>
            </a:r>
            <a:endParaRPr lang="en-US" sz="12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Чипиляну</a:t>
            </a:r>
            <a:r>
              <a:rPr lang="ru-RU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Олегу Владимировичу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ГБПОУ «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Палласовский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сельскохозяйственный техникум» </a:t>
            </a:r>
            <a:endParaRPr lang="en-US" sz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1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Руководитель </a:t>
            </a:r>
            <a:r>
              <a:rPr kumimoji="0" lang="ru-RU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Укбасова</a:t>
            </a:r>
            <a:r>
              <a:rPr lang="ru-RU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Амина </a:t>
            </a:r>
            <a:r>
              <a:rPr lang="ru-RU" sz="1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Сагидуллаевна</a:t>
            </a: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Номинация</a:t>
            </a:r>
            <a:r>
              <a:rPr lang="ru-RU" sz="12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    </a:t>
            </a:r>
            <a:r>
              <a:rPr lang="ru-RU" sz="1200" b="1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«Земляки»</a:t>
            </a:r>
            <a:endParaRPr lang="ru-RU" sz="1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57158" y="5143512"/>
            <a:ext cx="27146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Председатель Совета директоров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профессиональных образовательных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организаций Волгоградской области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С.П.Саяпин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65094" y="5143512"/>
            <a:ext cx="16450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kumimoji="0" lang="ru-RU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иректор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ГБПОУ ВИТ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668344" y="6215082"/>
            <a:ext cx="1189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В.Е.Древин</a:t>
            </a: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86181" y="6357958"/>
            <a:ext cx="276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11 декабря 2024 г.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22" name="Рисунок 21" descr="F:\2020.12.14 Колесо истории\Награды\Совет 2020.png"/>
          <p:cNvPicPr/>
          <p:nvPr/>
        </p:nvPicPr>
        <p:blipFill>
          <a:blip r:embed="rId4" cstate="print">
            <a:lum bright="-30000" contrast="4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8571" b="3929"/>
          <a:stretch>
            <a:fillRect/>
          </a:stretch>
        </p:blipFill>
        <p:spPr bwMode="auto">
          <a:xfrm>
            <a:off x="1485632" y="5733255"/>
            <a:ext cx="1934240" cy="1153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C:\Users\popova_t.VIT1\Desktop\Сканы\20221227_133454.jpg"/>
          <p:cNvPicPr/>
          <p:nvPr/>
        </p:nvPicPr>
        <p:blipFill rotWithShape="1">
          <a:blip r:embed="rId6" cstate="print">
            <a:lum bright="-5000" contrast="1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056" t="24972" r="15598" b="60113"/>
          <a:stretch/>
        </p:blipFill>
        <p:spPr bwMode="auto">
          <a:xfrm>
            <a:off x="5643570" y="5357826"/>
            <a:ext cx="1950344" cy="1285860"/>
          </a:xfrm>
          <a:prstGeom prst="round2Diag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методист\Downloads\99ccfa3be60b6da21b0f5d0d0731b0d5-600x409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250" r="2500" b="70314"/>
          <a:stretch>
            <a:fillRect/>
          </a:stretch>
        </p:blipFill>
        <p:spPr bwMode="auto">
          <a:xfrm>
            <a:off x="0" y="0"/>
            <a:ext cx="9144000" cy="192246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1928802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Комитет образования, науки и молодёжной политики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Совет директоров профессиональных образовательных организаций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Государственное бюджетное профессиональное образовательное учреждение «Волгоградский индустриальный техникум»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57422" y="2428868"/>
            <a:ext cx="419698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СЕРТИФИКАТ</a:t>
            </a:r>
            <a:endParaRPr kumimoji="0" lang="ru-RU" sz="4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EEECE1">
                  <a:lumMod val="25000"/>
                </a:srgbClr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3054304"/>
            <a:ext cx="81746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вручается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участнику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III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регионального конкурса презентаций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«Мой родной край»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Гольцверт</a:t>
            </a:r>
            <a:r>
              <a:rPr lang="ru-RU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Павел Андреевич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ГАПОУ «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Камышинский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политехнический колледж»</a:t>
            </a:r>
          </a:p>
          <a:p>
            <a:pPr algn="ctr"/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Руководитель</a:t>
            </a:r>
            <a:r>
              <a:rPr kumimoji="0" lang="ru-RU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Бирюкова Анна </a:t>
            </a:r>
            <a:r>
              <a:rPr lang="ru-RU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Романовна</a:t>
            </a:r>
            <a:r>
              <a:rPr kumimoji="0" lang="ru-RU" sz="1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kumimoji="0" lang="ru-RU" sz="1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Номинация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«Моя малая Родина»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5143512"/>
            <a:ext cx="27146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Председатель Совета директоров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профессиональных образовательных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организаций Волгоградской области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С.П.Саяпин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65094" y="5143512"/>
            <a:ext cx="16450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kumimoji="0" lang="ru-RU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иректор</a:t>
            </a: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ГБПОУ ВИТ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08304" y="6215082"/>
            <a:ext cx="1549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В.Е.Древин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86181" y="6357958"/>
            <a:ext cx="276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11 декабря 2024 г.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2" name="Рисунок 11" descr="F:\2020.12.14 Колесо истории\Награды\Совет 2020.png"/>
          <p:cNvPicPr/>
          <p:nvPr/>
        </p:nvPicPr>
        <p:blipFill>
          <a:blip r:embed="rId3" cstate="print">
            <a:lum bright="-30000" contrast="4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8571" b="3929"/>
          <a:stretch>
            <a:fillRect/>
          </a:stretch>
        </p:blipFill>
        <p:spPr bwMode="auto">
          <a:xfrm>
            <a:off x="1485632" y="5733255"/>
            <a:ext cx="1934240" cy="1153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C:\Users\popova_t.VIT1\Desktop\Сканы\20221227_133454.jpg"/>
          <p:cNvPicPr/>
          <p:nvPr/>
        </p:nvPicPr>
        <p:blipFill rotWithShape="1">
          <a:blip r:embed="rId5" cstate="print">
            <a:lum bright="-5000" contrast="1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056" t="24972" r="15598" b="60113"/>
          <a:stretch/>
        </p:blipFill>
        <p:spPr bwMode="auto">
          <a:xfrm>
            <a:off x="5715008" y="5572140"/>
            <a:ext cx="1950344" cy="1285860"/>
          </a:xfrm>
          <a:prstGeom prst="round2Diag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4817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методист\Downloads\99ccfa3be60b6da21b0f5d0d0731b0d5-600x409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250" r="2500" b="70314"/>
          <a:stretch>
            <a:fillRect/>
          </a:stretch>
        </p:blipFill>
        <p:spPr bwMode="auto">
          <a:xfrm>
            <a:off x="0" y="0"/>
            <a:ext cx="9144000" cy="192246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1928802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Комитет образования, науки и молодёжной политики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Совет директоров профессиональных образовательных организаций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Государственное бюджетное профессиональное образовательное учреждение «Волгоградский индустриальный техникум»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57422" y="2428868"/>
            <a:ext cx="419698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СЕРТИФИКАТ</a:t>
            </a:r>
            <a:endParaRPr kumimoji="0" lang="ru-RU" sz="4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EEECE1">
                  <a:lumMod val="25000"/>
                </a:srgbClr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3054304"/>
            <a:ext cx="8174682" cy="2054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вручается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участнику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III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регионального конкурса презентаций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«Мой родной край»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Скутиной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Полине Александровне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ГБПОУ «Волгоградский политехнический колледж   имени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В.И.Вернадского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Руководитель</a:t>
            </a:r>
            <a:r>
              <a:rPr kumimoji="0" lang="ru-RU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Карнаухова </a:t>
            </a:r>
            <a:r>
              <a:rPr lang="ru-RU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Т.В.</a:t>
            </a:r>
            <a:endParaRPr kumimoji="0" lang="ru-RU" sz="1200" b="1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Номинация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«Моя малая Родина»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5143512"/>
            <a:ext cx="27146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Председатель Совета директоров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профессиональных образовательных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организаций Волгоградской области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С.П.Саяпин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65094" y="5143512"/>
            <a:ext cx="16450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kumimoji="0" lang="ru-RU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иректор</a:t>
            </a: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ГБПОУ ВИТ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08304" y="6215082"/>
            <a:ext cx="1549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В.Е.Древин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86181" y="6357958"/>
            <a:ext cx="276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11 декабря 2024 г.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2" name="Рисунок 11" descr="F:\2020.12.14 Колесо истории\Награды\Совет 2020.png"/>
          <p:cNvPicPr/>
          <p:nvPr/>
        </p:nvPicPr>
        <p:blipFill>
          <a:blip r:embed="rId3" cstate="print">
            <a:lum bright="-30000" contrast="4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8571" b="3929"/>
          <a:stretch>
            <a:fillRect/>
          </a:stretch>
        </p:blipFill>
        <p:spPr bwMode="auto">
          <a:xfrm>
            <a:off x="1485632" y="5733255"/>
            <a:ext cx="1934240" cy="1153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C:\Users\popova_t.VIT1\Desktop\Сканы\20221227_133454.jpg"/>
          <p:cNvPicPr/>
          <p:nvPr/>
        </p:nvPicPr>
        <p:blipFill rotWithShape="1">
          <a:blip r:embed="rId5" cstate="print">
            <a:lum bright="-5000" contrast="1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056" t="24972" r="15598" b="60113"/>
          <a:stretch/>
        </p:blipFill>
        <p:spPr bwMode="auto">
          <a:xfrm>
            <a:off x="5715008" y="5429264"/>
            <a:ext cx="1950344" cy="1285860"/>
          </a:xfrm>
          <a:prstGeom prst="round2Diag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51234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методист\Downloads\99ccfa3be60b6da21b0f5d0d0731b0d5-600x409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250" r="2500" b="70314"/>
          <a:stretch>
            <a:fillRect/>
          </a:stretch>
        </p:blipFill>
        <p:spPr bwMode="auto">
          <a:xfrm>
            <a:off x="0" y="0"/>
            <a:ext cx="9144000" cy="192246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1928802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Комитет образования, науки и молодёжной политики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Совет директоров профессиональных образовательных организаций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Государственное бюджетное профессиональное образовательное учреждение «Волгоградский индустриальный техникум»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57422" y="2428868"/>
            <a:ext cx="419698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СЕРТИФИКАТ</a:t>
            </a:r>
            <a:endParaRPr kumimoji="0" lang="ru-RU" sz="4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EEECE1">
                  <a:lumMod val="25000"/>
                </a:srgbClr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3054304"/>
            <a:ext cx="817468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вручается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участнику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III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регионального конкурса презентаций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«Мой родной край»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Султановой</a:t>
            </a:r>
            <a:r>
              <a:rPr lang="ru-RU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Элизе</a:t>
            </a:r>
            <a:r>
              <a:rPr lang="ru-RU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Санатбековне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ГБПОУ «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Волгоградский колледж управления и новых технология имени Юрия Гагарина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Руководитель</a:t>
            </a:r>
            <a:r>
              <a:rPr kumimoji="0" lang="ru-RU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Кузнецова </a:t>
            </a:r>
            <a:r>
              <a:rPr lang="ru-RU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Ирина Николаевна</a:t>
            </a:r>
            <a:r>
              <a:rPr kumimoji="0" lang="ru-RU" sz="1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Номинация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«Моя малая Родина»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5143512"/>
            <a:ext cx="27146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Председатель Совета директоров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профессиональных образовательных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организаций Волгоградской области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С.П.Саяпин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65094" y="5143512"/>
            <a:ext cx="16450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kumimoji="0" lang="ru-RU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иректор</a:t>
            </a: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ГБПОУ ВИТ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08304" y="6215082"/>
            <a:ext cx="1549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В.Е.Древин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86181" y="6357958"/>
            <a:ext cx="276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11 декабря 2024 г.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2" name="Рисунок 11" descr="F:\2020.12.14 Колесо истории\Награды\Совет 2020.png"/>
          <p:cNvPicPr/>
          <p:nvPr/>
        </p:nvPicPr>
        <p:blipFill>
          <a:blip r:embed="rId3" cstate="print">
            <a:lum bright="-30000" contrast="4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8571" b="3929"/>
          <a:stretch>
            <a:fillRect/>
          </a:stretch>
        </p:blipFill>
        <p:spPr bwMode="auto">
          <a:xfrm>
            <a:off x="1485632" y="5733255"/>
            <a:ext cx="1934240" cy="1153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C:\Users\popova_t.VIT1\Desktop\Сканы\20221227_133454.jpg"/>
          <p:cNvPicPr/>
          <p:nvPr/>
        </p:nvPicPr>
        <p:blipFill rotWithShape="1">
          <a:blip r:embed="rId5" cstate="print">
            <a:lum bright="-5000" contrast="1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056" t="24972" r="15598" b="60113"/>
          <a:stretch/>
        </p:blipFill>
        <p:spPr bwMode="auto">
          <a:xfrm>
            <a:off x="5643570" y="5572140"/>
            <a:ext cx="1950344" cy="1285860"/>
          </a:xfrm>
          <a:prstGeom prst="round2Diag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72995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методист\Downloads\99ccfa3be60b6da21b0f5d0d0731b0d5-600x409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250" r="2500" b="70314"/>
          <a:stretch>
            <a:fillRect/>
          </a:stretch>
        </p:blipFill>
        <p:spPr bwMode="auto">
          <a:xfrm>
            <a:off x="0" y="0"/>
            <a:ext cx="9144000" cy="192246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1928802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Комитет образования, науки и молодёжной политики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Совет директоров профессиональных образовательных организаций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Государственное бюджетное профессиональное образовательное учреждение «Волгоградский индустриальный техникум»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57422" y="2428868"/>
            <a:ext cx="419698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СЕРТИФИКАТ</a:t>
            </a:r>
            <a:endParaRPr kumimoji="0" lang="ru-RU" sz="4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EEECE1">
                  <a:lumMod val="25000"/>
                </a:srgbClr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3054304"/>
            <a:ext cx="81746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вручается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участнику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III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регионального конкурса презентаций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«Мой родной край»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Смирнову Егору Владиславовичу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ГБПОУ «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Волгоградский колледж управления и новых технология имени Юрия Гагарина»</a:t>
            </a:r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Руководитель</a:t>
            </a:r>
            <a:r>
              <a:rPr kumimoji="0" lang="ru-RU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Кузнецова Ирина Николаевна</a:t>
            </a:r>
            <a:endParaRPr kumimoji="0" lang="ru-RU" sz="1200" b="1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Номинация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«Исторические памятники родного края»</a:t>
            </a:r>
          </a:p>
          <a:p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5143512"/>
            <a:ext cx="27146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Председатель Совета директоров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профессиональных образовательных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организаций Волгоградской области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С.П.Саяпин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65094" y="5143512"/>
            <a:ext cx="16450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kumimoji="0" lang="ru-RU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иректор</a:t>
            </a: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ГБПОУ ВИТ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08304" y="6215082"/>
            <a:ext cx="1549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В.Е.Древин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86181" y="6357958"/>
            <a:ext cx="276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11 декабря 2024 г.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3" name="Рисунок 12" descr="F:\2020.12.14 Колесо истории\Награды\Совет 2020.png"/>
          <p:cNvPicPr/>
          <p:nvPr/>
        </p:nvPicPr>
        <p:blipFill>
          <a:blip r:embed="rId3" cstate="print">
            <a:lum bright="-30000" contrast="4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8571" b="3929"/>
          <a:stretch>
            <a:fillRect/>
          </a:stretch>
        </p:blipFill>
        <p:spPr bwMode="auto">
          <a:xfrm>
            <a:off x="1485632" y="5733255"/>
            <a:ext cx="1934240" cy="1153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C:\Users\popova_t.VIT1\Desktop\Сканы\20221227_133454.jpg"/>
          <p:cNvPicPr/>
          <p:nvPr/>
        </p:nvPicPr>
        <p:blipFill rotWithShape="1">
          <a:blip r:embed="rId5" cstate="print">
            <a:lum bright="-5000" contrast="1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056" t="24972" r="15598" b="60113"/>
          <a:stretch/>
        </p:blipFill>
        <p:spPr bwMode="auto">
          <a:xfrm>
            <a:off x="5786446" y="5429264"/>
            <a:ext cx="1950344" cy="1285860"/>
          </a:xfrm>
          <a:prstGeom prst="round2Diag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355401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методист\Downloads\99ccfa3be60b6da21b0f5d0d0731b0d5-600x409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250" r="2500" b="70314"/>
          <a:stretch>
            <a:fillRect/>
          </a:stretch>
        </p:blipFill>
        <p:spPr bwMode="auto">
          <a:xfrm>
            <a:off x="0" y="0"/>
            <a:ext cx="9144000" cy="192246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1928802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Комитет образования, науки и молодёжной политики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Совет директоров профессиональных образовательных организаций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Государственное бюджетное профессиональное образовательное учреждение «Волгоградский индустриальный техникум»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57422" y="2428868"/>
            <a:ext cx="419698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СЕРТИФИКАТ</a:t>
            </a:r>
            <a:endParaRPr kumimoji="0" lang="ru-RU" sz="4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EEECE1">
                  <a:lumMod val="25000"/>
                </a:srgbClr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3054304"/>
            <a:ext cx="81746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вручается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участнику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III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регионального конкурса презентаций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«Мой родной край»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Тарасовой Мирославе Михайловне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ГБПОУ «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Волгоградский колледж управления и новых технология имени Юрия Гагарина»</a:t>
            </a:r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Руководитель</a:t>
            </a:r>
            <a:r>
              <a:rPr kumimoji="0" lang="ru-RU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Кузнецова Ирина Николаевна</a:t>
            </a:r>
            <a:endParaRPr kumimoji="0" lang="ru-RU" sz="1200" b="1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Номинация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«Исторические памятники родного края»</a:t>
            </a:r>
          </a:p>
          <a:p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5143512"/>
            <a:ext cx="27146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Председатель Совета директоров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профессиональных образовательных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организаций Волгоградской области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С.П.Саяпин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65094" y="5143512"/>
            <a:ext cx="16450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kumimoji="0" lang="ru-RU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иректор</a:t>
            </a: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ГБПОУ ВИТ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08304" y="6215082"/>
            <a:ext cx="1549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В.Е.Древин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86181" y="6357958"/>
            <a:ext cx="276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11 декабря 2024 г.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2" name="Рисунок 11" descr="F:\2020.12.14 Колесо истории\Награды\Совет 2020.png"/>
          <p:cNvPicPr/>
          <p:nvPr/>
        </p:nvPicPr>
        <p:blipFill>
          <a:blip r:embed="rId3" cstate="print">
            <a:lum bright="-30000" contrast="4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8571" b="3929"/>
          <a:stretch>
            <a:fillRect/>
          </a:stretch>
        </p:blipFill>
        <p:spPr bwMode="auto">
          <a:xfrm>
            <a:off x="1485632" y="5733255"/>
            <a:ext cx="1934240" cy="1153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C:\Users\popova_t.VIT1\Desktop\Сканы\20221227_133454.jpg"/>
          <p:cNvPicPr/>
          <p:nvPr/>
        </p:nvPicPr>
        <p:blipFill rotWithShape="1">
          <a:blip r:embed="rId5" cstate="print">
            <a:lum bright="-5000" contrast="1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056" t="24972" r="15598" b="60113"/>
          <a:stretch/>
        </p:blipFill>
        <p:spPr bwMode="auto">
          <a:xfrm>
            <a:off x="5786446" y="5429264"/>
            <a:ext cx="1950344" cy="1285860"/>
          </a:xfrm>
          <a:prstGeom prst="round2Diag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04739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методист\Downloads\99ccfa3be60b6da21b0f5d0d0731b0d5-600x409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250" r="2500" b="70314"/>
          <a:stretch>
            <a:fillRect/>
          </a:stretch>
        </p:blipFill>
        <p:spPr bwMode="auto">
          <a:xfrm>
            <a:off x="0" y="0"/>
            <a:ext cx="9144000" cy="192246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1928802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Комитет образования, науки и молодёжной политики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Совет директоров профессиональных образовательных организаций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Государственное бюджетное профессиональное образовательное учреждение «Волгоградский индустриальный техникум»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57422" y="2428868"/>
            <a:ext cx="419698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СЕРТИФИКАТ</a:t>
            </a:r>
            <a:endParaRPr kumimoji="0" lang="ru-RU" sz="4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EEECE1">
                  <a:lumMod val="25000"/>
                </a:srgbClr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3054304"/>
            <a:ext cx="817468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вручается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участнику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III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регионального конкурса презентаций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«Мой родной край»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Прокофьевой Дарье Олеговне</a:t>
            </a:r>
          </a:p>
          <a:p>
            <a:pPr algn="ctr"/>
            <a:r>
              <a:rPr lang="ru-RU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Трифонову Максиму Александровичу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ГБПОУ «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Волгоградский колледж управления и новых технология имени Юрия Гагарина»</a:t>
            </a:r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Руководитель</a:t>
            </a:r>
            <a:r>
              <a:rPr kumimoji="0" lang="ru-RU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Белоцерковская </a:t>
            </a:r>
            <a:r>
              <a:rPr lang="ru-RU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Татьяна Алексеевна</a:t>
            </a:r>
            <a:r>
              <a:rPr kumimoji="0" lang="ru-RU" sz="1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Номинация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«Исторические памятники родного края»</a:t>
            </a:r>
          </a:p>
          <a:p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5143512"/>
            <a:ext cx="27146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Председатель Совета директоров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профессиональных образовательных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организаций Волгоградской области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С.П.Саяпин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65094" y="5143512"/>
            <a:ext cx="16450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kumimoji="0" lang="ru-RU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иректор</a:t>
            </a: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ГБПОУ ВИТ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08304" y="6215082"/>
            <a:ext cx="1549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В.Е.Древин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86181" y="6357958"/>
            <a:ext cx="276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11 декабря 2024 г.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2" name="Рисунок 11" descr="F:\2020.12.14 Колесо истории\Награды\Совет 2020.png"/>
          <p:cNvPicPr/>
          <p:nvPr/>
        </p:nvPicPr>
        <p:blipFill>
          <a:blip r:embed="rId3" cstate="print">
            <a:lum bright="-30000" contrast="4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8571" b="3929"/>
          <a:stretch>
            <a:fillRect/>
          </a:stretch>
        </p:blipFill>
        <p:spPr bwMode="auto">
          <a:xfrm>
            <a:off x="1485632" y="5733255"/>
            <a:ext cx="1934240" cy="1153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C:\Users\popova_t.VIT1\Desktop\Сканы\20221227_133454.jpg"/>
          <p:cNvPicPr/>
          <p:nvPr/>
        </p:nvPicPr>
        <p:blipFill rotWithShape="1">
          <a:blip r:embed="rId5" cstate="print">
            <a:lum bright="-5000" contrast="1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056" t="24972" r="15598" b="60113"/>
          <a:stretch/>
        </p:blipFill>
        <p:spPr bwMode="auto">
          <a:xfrm>
            <a:off x="5786446" y="5429264"/>
            <a:ext cx="1950344" cy="1285860"/>
          </a:xfrm>
          <a:prstGeom prst="round2Diag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249821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методист\Downloads\99ccfa3be60b6da21b0f5d0d0731b0d5-600x409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250" r="2500" b="70314"/>
          <a:stretch>
            <a:fillRect/>
          </a:stretch>
        </p:blipFill>
        <p:spPr bwMode="auto">
          <a:xfrm>
            <a:off x="0" y="0"/>
            <a:ext cx="9144000" cy="192246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1928802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Комитет образования, науки и молодёжной политики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Совет директоров профессиональных образовательных организаций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Государственное бюджетное профессиональное образовательное учреждение «Волгоградский индустриальный техникум»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57422" y="2428868"/>
            <a:ext cx="419698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СЕРТИФИКАТ</a:t>
            </a:r>
            <a:endParaRPr kumimoji="0" lang="ru-RU" sz="4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EEECE1">
                  <a:lumMod val="25000"/>
                </a:srgbClr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3054304"/>
            <a:ext cx="817468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вручается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участнику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III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регионального конкурса презентаций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«Мой родной край»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Калашновой</a:t>
            </a:r>
            <a:r>
              <a:rPr lang="ru-RU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Полине </a:t>
            </a:r>
            <a:r>
              <a:rPr lang="ru-RU" sz="1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Алесандровне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ГБПОУ «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Волгоградский колледж управления и новых технология имени Юрия Гагарина»</a:t>
            </a:r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ctr"/>
            <a:endParaRPr lang="ru-RU" sz="1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Руководитель</a:t>
            </a:r>
            <a:r>
              <a:rPr kumimoji="0" lang="ru-RU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Белоцерковская </a:t>
            </a: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Татьяна Алексеевна</a:t>
            </a:r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1200" b="1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Номинация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Исторические памятники родного края »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5143512"/>
            <a:ext cx="27146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Председатель Совета директоров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профессиональных образовательных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организаций Волгоградской области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С.П.Саяпин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65094" y="5143512"/>
            <a:ext cx="16450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kumimoji="0" lang="ru-RU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иректор</a:t>
            </a: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ГБПОУ ВИТ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08304" y="6215082"/>
            <a:ext cx="1549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В.Е.Древин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86181" y="6357958"/>
            <a:ext cx="276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11 декабря 2024 г.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2" name="Рисунок 11" descr="F:\2020.12.14 Колесо истории\Награды\Совет 2020.png"/>
          <p:cNvPicPr/>
          <p:nvPr/>
        </p:nvPicPr>
        <p:blipFill>
          <a:blip r:embed="rId3" cstate="print">
            <a:lum bright="-30000" contrast="4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8571" b="3929"/>
          <a:stretch>
            <a:fillRect/>
          </a:stretch>
        </p:blipFill>
        <p:spPr bwMode="auto">
          <a:xfrm>
            <a:off x="1485632" y="5733255"/>
            <a:ext cx="1934240" cy="1153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C:\Users\popova_t.VIT1\Desktop\Сканы\20221227_133454.jpg"/>
          <p:cNvPicPr/>
          <p:nvPr/>
        </p:nvPicPr>
        <p:blipFill rotWithShape="1">
          <a:blip r:embed="rId5" cstate="print">
            <a:lum bright="-5000" contrast="1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056" t="24972" r="15598" b="60113"/>
          <a:stretch/>
        </p:blipFill>
        <p:spPr bwMode="auto">
          <a:xfrm>
            <a:off x="5786446" y="5429264"/>
            <a:ext cx="1950344" cy="1285860"/>
          </a:xfrm>
          <a:prstGeom prst="round2Diag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156459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методист\Downloads\99ccfa3be60b6da21b0f5d0d0731b0d5-600x409 (1)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l="1250" r="2500" b="70314"/>
          <a:stretch>
            <a:fillRect/>
          </a:stretch>
        </p:blipFill>
        <p:spPr bwMode="auto">
          <a:xfrm>
            <a:off x="0" y="0"/>
            <a:ext cx="9144000" cy="192246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1928802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Комитет образования, науки и молодёжной политики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Совет директоров профессиональных образовательных организаций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Государственное бюджетное профессиональное образовательное учреждение «Волгоградский индустриальный техникум»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57422" y="2428868"/>
            <a:ext cx="419698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СЕРТИФИКАТ</a:t>
            </a:r>
            <a:endParaRPr kumimoji="0" lang="ru-RU" sz="4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EEECE1">
                  <a:lumMod val="25000"/>
                </a:srgbClr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3054304"/>
            <a:ext cx="817468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вручается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участнику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III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регионального конкурса презентаций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«Мой родной край»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Земцову Мартину Владимировичу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ГБПОУ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«Профессиональное училище № 44» г. Николаевск 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Руководитель</a:t>
            </a:r>
            <a:r>
              <a:rPr kumimoji="0" lang="ru-RU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Ткаченко </a:t>
            </a:r>
            <a:r>
              <a:rPr lang="ru-RU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Мария Николаевна</a:t>
            </a:r>
            <a:endParaRPr kumimoji="0" lang="ru-RU" sz="1200" b="1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Номинация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Исторические памятники родного края»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5143512"/>
            <a:ext cx="27146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Председатель Совета директоров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профессиональных образовательных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организаций Волгоградской области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С.П.Саяпин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65094" y="5143512"/>
            <a:ext cx="16450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kumimoji="0" lang="ru-RU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иректор</a:t>
            </a: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ГБПОУ ВИТ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08304" y="6215082"/>
            <a:ext cx="1549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В.Е.Древин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86181" y="6357958"/>
            <a:ext cx="276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11 декабря 2024 г.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3" name="Рисунок 12" descr="F:\2020.12.14 Колесо истории\Награды\Совет 2020.png"/>
          <p:cNvPicPr/>
          <p:nvPr/>
        </p:nvPicPr>
        <p:blipFill>
          <a:blip r:embed="rId4" cstate="print">
            <a:lum bright="-30000" contrast="4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8571" b="3929"/>
          <a:stretch>
            <a:fillRect/>
          </a:stretch>
        </p:blipFill>
        <p:spPr bwMode="auto">
          <a:xfrm>
            <a:off x="1485632" y="5733255"/>
            <a:ext cx="1934240" cy="1153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C:\Users\popova_t.VIT1\Desktop\Сканы\20221227_133454.jpg"/>
          <p:cNvPicPr/>
          <p:nvPr/>
        </p:nvPicPr>
        <p:blipFill rotWithShape="1">
          <a:blip r:embed="rId6" cstate="print">
            <a:lum bright="-5000" contrast="1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056" t="24972" r="15598" b="60113"/>
          <a:stretch/>
        </p:blipFill>
        <p:spPr bwMode="auto">
          <a:xfrm>
            <a:off x="5786446" y="5429264"/>
            <a:ext cx="1950344" cy="1285860"/>
          </a:xfrm>
          <a:prstGeom prst="round2Diag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836371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методист\Downloads\99ccfa3be60b6da21b0f5d0d0731b0d5-600x409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250" r="2500" b="70314"/>
          <a:stretch>
            <a:fillRect/>
          </a:stretch>
        </p:blipFill>
        <p:spPr bwMode="auto">
          <a:xfrm>
            <a:off x="0" y="0"/>
            <a:ext cx="9144000" cy="192246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1928802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Комитет образования, науки и молодёжной политики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Совет директоров профессиональных образовательных организаций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Государственное бюджетное профессиональное образовательное учреждение «Волгоградский индустриальный техникум»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57422" y="2428868"/>
            <a:ext cx="419698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СЕРТИФИКАТ</a:t>
            </a:r>
            <a:endParaRPr kumimoji="0" lang="ru-RU" sz="4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EEECE1">
                  <a:lumMod val="25000"/>
                </a:srgbClr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3054304"/>
            <a:ext cx="817468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вручается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участнику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III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регионального конкурса презентаций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«Мой родной край»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Данилину Даниилу Денисовичу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ГАПОУ «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Камышинский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политехнический колледж</a:t>
            </a: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Руководитель</a:t>
            </a:r>
            <a:r>
              <a:rPr kumimoji="0" lang="ru-RU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b="1" noProof="0" dirty="0" smtClean="0">
                <a:latin typeface="Times New Roman"/>
              </a:rPr>
              <a:t>Бирюкова Анна Романовна</a:t>
            </a:r>
            <a:endParaRPr kumimoji="0" lang="ru-RU" sz="1200" b="1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Номинация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Земляки»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5143512"/>
            <a:ext cx="27146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Председатель Совета директоров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профессиональных образовательных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организаций Волгоградской области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С.П.Саяпин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65094" y="5143512"/>
            <a:ext cx="16450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kumimoji="0" lang="ru-RU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иректор</a:t>
            </a: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ГБПОУ ВИТ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08304" y="6215082"/>
            <a:ext cx="1549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В.Е.Древин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86181" y="6357958"/>
            <a:ext cx="276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11 декабря 2024 г.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3" name="Рисунок 12" descr="F:\2020.12.14 Колесо истории\Награды\Совет 2020.png"/>
          <p:cNvPicPr/>
          <p:nvPr/>
        </p:nvPicPr>
        <p:blipFill>
          <a:blip r:embed="rId3" cstate="print">
            <a:lum bright="-30000" contrast="4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8571" b="3929"/>
          <a:stretch>
            <a:fillRect/>
          </a:stretch>
        </p:blipFill>
        <p:spPr bwMode="auto">
          <a:xfrm>
            <a:off x="1485632" y="5733255"/>
            <a:ext cx="1934240" cy="1153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C:\Users\popova_t.VIT1\Desktop\Сканы\20221227_133454.jpg"/>
          <p:cNvPicPr/>
          <p:nvPr/>
        </p:nvPicPr>
        <p:blipFill rotWithShape="1">
          <a:blip r:embed="rId5" cstate="print">
            <a:lum bright="-5000" contrast="1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056" t="24972" r="15598" b="60113"/>
          <a:stretch/>
        </p:blipFill>
        <p:spPr bwMode="auto">
          <a:xfrm>
            <a:off x="5786446" y="5429264"/>
            <a:ext cx="1950344" cy="1285860"/>
          </a:xfrm>
          <a:prstGeom prst="round2Diag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195422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методист\Downloads\99ccfa3be60b6da21b0f5d0d0731b0d5-600x409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250" r="2500" b="70314"/>
          <a:stretch>
            <a:fillRect/>
          </a:stretch>
        </p:blipFill>
        <p:spPr bwMode="auto">
          <a:xfrm>
            <a:off x="0" y="0"/>
            <a:ext cx="9144000" cy="192246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1928802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Комитет образования, науки и молодёжной политики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Совет директоров профессиональных образовательных организаций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Государственное бюджетное профессиональное образовательное учреждение «Волгоградский индустриальный техникум»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57422" y="2428868"/>
            <a:ext cx="419698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СЕРТИФИКАТ</a:t>
            </a:r>
            <a:endParaRPr kumimoji="0" lang="ru-RU" sz="4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EEECE1">
                  <a:lumMod val="25000"/>
                </a:srgbClr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3054304"/>
            <a:ext cx="817468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вручается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участнику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III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регионального конкурса презентаций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«Мой родной край»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Плотникову Александру Алексеевичу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ГАПОУ «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Камышинский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политехнический колледж»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Руководитель</a:t>
            </a:r>
            <a:r>
              <a:rPr kumimoji="0" lang="ru-RU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b="1" noProof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Бирюкова Анна Романова</a:t>
            </a:r>
            <a:endParaRPr kumimoji="0" lang="ru-RU" sz="1200" b="1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Номинация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Исторические памятники родного края»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5143512"/>
            <a:ext cx="27146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Председатель Совета директоров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профессиональных образовательных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организаций Волгоградской области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С.П.Саяпин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65094" y="5143512"/>
            <a:ext cx="16450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kumimoji="0" lang="ru-RU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иректор</a:t>
            </a: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ГБПОУ ВИТ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08304" y="6215082"/>
            <a:ext cx="1549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В.Е.Древин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86181" y="6357958"/>
            <a:ext cx="276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11 декабря 2024 г.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2" name="Рисунок 11" descr="F:\2020.12.14 Колесо истории\Награды\Совет 2020.png"/>
          <p:cNvPicPr/>
          <p:nvPr/>
        </p:nvPicPr>
        <p:blipFill>
          <a:blip r:embed="rId3" cstate="print">
            <a:lum bright="-30000" contrast="4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8571" b="3929"/>
          <a:stretch>
            <a:fillRect/>
          </a:stretch>
        </p:blipFill>
        <p:spPr bwMode="auto">
          <a:xfrm>
            <a:off x="1485632" y="5733255"/>
            <a:ext cx="1934240" cy="1153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C:\Users\popova_t.VIT1\Desktop\Сканы\20221227_133454.jpg"/>
          <p:cNvPicPr/>
          <p:nvPr/>
        </p:nvPicPr>
        <p:blipFill rotWithShape="1">
          <a:blip r:embed="rId5" cstate="print">
            <a:lum bright="-5000" contrast="1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056" t="24972" r="15598" b="60113"/>
          <a:stretch/>
        </p:blipFill>
        <p:spPr bwMode="auto">
          <a:xfrm>
            <a:off x="5786446" y="5429264"/>
            <a:ext cx="1950344" cy="1285860"/>
          </a:xfrm>
          <a:prstGeom prst="round2Diag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55319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методист\Downloads\99ccfa3be60b6da21b0f5d0d0731b0d5-600x409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250" r="2500" b="70314"/>
          <a:stretch>
            <a:fillRect/>
          </a:stretch>
        </p:blipFill>
        <p:spPr bwMode="auto">
          <a:xfrm>
            <a:off x="0" y="0"/>
            <a:ext cx="9144000" cy="1501013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0" y="1859278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Комитет образования, науки и молодёжной политики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Совет директоров профессиональных образовательных организаций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Государственное бюджетное профессиональное образовательное учреждение «Волгоградский индустриальный техникум»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57422" y="2428868"/>
            <a:ext cx="419698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СЕРТИФИКАТ</a:t>
            </a:r>
            <a:endParaRPr kumimoji="0" lang="ru-RU" sz="4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EEECE1">
                  <a:lumMod val="25000"/>
                </a:srgbClr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3568" y="3054304"/>
            <a:ext cx="8174682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вручается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участнику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III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регионального конкурса презентаций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«Мой родной край»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Антонцевой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Алене Андреевне</a:t>
            </a:r>
          </a:p>
          <a:p>
            <a:pPr lvl="0" algn="ctr"/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ГБПОУ «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Дубовский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педагогический колледж»</a:t>
            </a:r>
            <a:endParaRPr lang="ru-RU" sz="1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Руководитель </a:t>
            </a:r>
            <a:r>
              <a:rPr kumimoji="0" lang="ru-RU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Шпаченко</a:t>
            </a:r>
            <a:r>
              <a:rPr lang="ru-RU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Марина Юрьевна</a:t>
            </a: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Номинация</a:t>
            </a:r>
            <a:r>
              <a:rPr lang="ru-RU" sz="12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     </a:t>
            </a:r>
            <a:r>
              <a:rPr lang="ru-RU" sz="1200" b="1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«Земляки»</a:t>
            </a:r>
            <a:endParaRPr lang="ru-RU" sz="12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7158" y="5143512"/>
            <a:ext cx="27146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Председатель Совета директоров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профессиональных образовательных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организаций Волгоградской области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С.П.Саяпин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165094" y="5143512"/>
            <a:ext cx="15824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Директор ГБПОУ ВИТ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68344" y="6215082"/>
            <a:ext cx="1189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В.Е.Древин</a:t>
            </a: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86181" y="6357958"/>
            <a:ext cx="276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11 декабря 2024 г.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5" name="Рисунок 14" descr="F:\2020.12.14 Колесо истории\Награды\Совет 2020.png"/>
          <p:cNvPicPr/>
          <p:nvPr/>
        </p:nvPicPr>
        <p:blipFill>
          <a:blip r:embed="rId3" cstate="print">
            <a:lum bright="-30000" contrast="4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8571" b="3929"/>
          <a:stretch>
            <a:fillRect/>
          </a:stretch>
        </p:blipFill>
        <p:spPr bwMode="auto">
          <a:xfrm>
            <a:off x="1485632" y="5733255"/>
            <a:ext cx="1934240" cy="1153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C:\Users\popova_t.VIT1\Desktop\Сканы\20221227_133454.jpg"/>
          <p:cNvPicPr/>
          <p:nvPr/>
        </p:nvPicPr>
        <p:blipFill rotWithShape="1">
          <a:blip r:embed="rId5" cstate="print">
            <a:lum bright="-5000" contrast="1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056" t="24972" r="15598" b="60113"/>
          <a:stretch/>
        </p:blipFill>
        <p:spPr bwMode="auto">
          <a:xfrm>
            <a:off x="5643570" y="5357826"/>
            <a:ext cx="1950344" cy="1285860"/>
          </a:xfrm>
          <a:prstGeom prst="round2Diag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398451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методист\Downloads\99ccfa3be60b6da21b0f5d0d0731b0d5-600x409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250" r="2500" b="70314"/>
          <a:stretch>
            <a:fillRect/>
          </a:stretch>
        </p:blipFill>
        <p:spPr bwMode="auto">
          <a:xfrm>
            <a:off x="0" y="0"/>
            <a:ext cx="9144000" cy="192246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1928802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Комитет образования, науки и молодёжной политики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Совет директоров профессиональных образовательных организаций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Государственное бюджетное профессиональное образовательное учреждение «Волгоградский индустриальный техникум»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57422" y="2428868"/>
            <a:ext cx="419698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СЕРТИФИКАТ</a:t>
            </a:r>
            <a:endParaRPr kumimoji="0" lang="ru-RU" sz="4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EEECE1">
                  <a:lumMod val="25000"/>
                </a:srgbClr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3054304"/>
            <a:ext cx="817468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вручается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участнику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III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регионального конкурса презентаций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«Мой родной край»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Качановой Дарье Владимировне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ГБПОУ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«Профессиональное училище № 13 им. В.И.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Штепо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» г. Калач-на-Дону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Руководитель</a:t>
            </a:r>
            <a:r>
              <a:rPr kumimoji="0" lang="ru-RU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Шалунова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Людмила Анатольевна</a:t>
            </a:r>
            <a:endParaRPr kumimoji="0" lang="ru-RU" sz="1200" b="1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Номинация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«Земляки»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5143512"/>
            <a:ext cx="27146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Председатель Совета директоров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профессиональных образовательных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организаций Волгоградской области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С.П.Саяпин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65094" y="5143512"/>
            <a:ext cx="16450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kumimoji="0" lang="ru-RU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иректор</a:t>
            </a: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ГБПОУ ВИТ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08304" y="6215082"/>
            <a:ext cx="1549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В.Е.Древин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86181" y="6357958"/>
            <a:ext cx="276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11 декабря 2024 г.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2" name="Рисунок 11" descr="F:\2020.12.14 Колесо истории\Награды\Совет 2020.png"/>
          <p:cNvPicPr/>
          <p:nvPr/>
        </p:nvPicPr>
        <p:blipFill>
          <a:blip r:embed="rId3" cstate="print">
            <a:lum bright="-30000" contrast="4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8571" b="3929"/>
          <a:stretch>
            <a:fillRect/>
          </a:stretch>
        </p:blipFill>
        <p:spPr bwMode="auto">
          <a:xfrm>
            <a:off x="1485632" y="5733255"/>
            <a:ext cx="1934240" cy="1153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C:\Users\popova_t.VIT1\Desktop\Сканы\20221227_133454.jpg"/>
          <p:cNvPicPr/>
          <p:nvPr/>
        </p:nvPicPr>
        <p:blipFill rotWithShape="1">
          <a:blip r:embed="rId5" cstate="print">
            <a:lum bright="-5000" contrast="1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056" t="24972" r="15598" b="60113"/>
          <a:stretch/>
        </p:blipFill>
        <p:spPr bwMode="auto">
          <a:xfrm>
            <a:off x="5786446" y="5429264"/>
            <a:ext cx="1950344" cy="1285860"/>
          </a:xfrm>
          <a:prstGeom prst="round2Diag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788538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методист\Downloads\99ccfa3be60b6da21b0f5d0d0731b0d5-600x409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250" r="2500" b="70314"/>
          <a:stretch>
            <a:fillRect/>
          </a:stretch>
        </p:blipFill>
        <p:spPr bwMode="auto">
          <a:xfrm>
            <a:off x="0" y="0"/>
            <a:ext cx="9144000" cy="192246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1928802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Комитет образования, науки и молодёжной политики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Совет директоров профессиональных образовательных организаций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Государственное бюджетное профессиональное образовательное учреждение «Волгоградский индустриальный техникум»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57422" y="2428868"/>
            <a:ext cx="419698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СЕРТИФИКАТ</a:t>
            </a:r>
            <a:endParaRPr kumimoji="0" lang="ru-RU" sz="4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EEECE1">
                  <a:lumMod val="25000"/>
                </a:srgbClr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3054304"/>
            <a:ext cx="817468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вручается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участнику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III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регионального конкурса презентаций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«Мой родной край»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Ремневой Веронике Сергеевне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ГБПОУ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«Профессиональное училище № 13 им. В.И.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Штепо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» г. Калач-на-Дону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Руководитель</a:t>
            </a:r>
            <a:r>
              <a:rPr kumimoji="0" lang="ru-RU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Шалунова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Людмила Анатольевна</a:t>
            </a:r>
            <a:endParaRPr kumimoji="0" lang="ru-RU" sz="1200" b="1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Номинация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«Земляки»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5143512"/>
            <a:ext cx="27146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Председатель Совета директоров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профессиональных образовательных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организаций Волгоградской области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С.П.Саяпин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65094" y="5143512"/>
            <a:ext cx="16450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Директор</a:t>
            </a: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ГБПОУ ВИТ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43834" y="6215082"/>
            <a:ext cx="121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В.Е.Древин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86181" y="6357958"/>
            <a:ext cx="276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11 декабря 2024 г.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2" name="Рисунок 11" descr="F:\2020.12.14 Колесо истории\Награды\Совет 2020.png"/>
          <p:cNvPicPr/>
          <p:nvPr/>
        </p:nvPicPr>
        <p:blipFill>
          <a:blip r:embed="rId3" cstate="print">
            <a:lum bright="-30000" contrast="4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8571" b="3929"/>
          <a:stretch>
            <a:fillRect/>
          </a:stretch>
        </p:blipFill>
        <p:spPr bwMode="auto">
          <a:xfrm>
            <a:off x="1485632" y="5733255"/>
            <a:ext cx="1934240" cy="1153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C:\Users\popova_t.VIT1\Desktop\Сканы\20221227_133454.jpg"/>
          <p:cNvPicPr/>
          <p:nvPr/>
        </p:nvPicPr>
        <p:blipFill rotWithShape="1">
          <a:blip r:embed="rId5" cstate="print">
            <a:lum bright="-5000" contrast="1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056" t="24972" r="15598" b="60113"/>
          <a:stretch/>
        </p:blipFill>
        <p:spPr bwMode="auto">
          <a:xfrm>
            <a:off x="5500694" y="5286388"/>
            <a:ext cx="2164658" cy="1442852"/>
          </a:xfrm>
          <a:prstGeom prst="round2Diag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647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методист\Downloads\99ccfa3be60b6da21b0f5d0d0731b0d5-600x409 (1)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l="1250" r="2500" b="70314"/>
          <a:stretch>
            <a:fillRect/>
          </a:stretch>
        </p:blipFill>
        <p:spPr bwMode="auto">
          <a:xfrm>
            <a:off x="0" y="0"/>
            <a:ext cx="9144000" cy="192246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1928802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Комитет образования, науки и молодёжной политики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Совет директоров профессиональных образовательных организаций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Государственное бюджетное профессиональное образовательное учреждение «Волгоградский индустриальный техникум»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57422" y="2428868"/>
            <a:ext cx="419698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СЕРТИФИКАТ</a:t>
            </a:r>
            <a:endParaRPr kumimoji="0" lang="ru-RU" sz="4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EEECE1">
                  <a:lumMod val="25000"/>
                </a:srgbClr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3054304"/>
            <a:ext cx="8174682" cy="2100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вручается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участнику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III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регионального конкурса презентаций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«Мой родной край»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Носачеву</a:t>
            </a:r>
            <a:r>
              <a:rPr lang="ru-RU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Александру Владимировичу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Щебатуриной</a:t>
            </a:r>
            <a:r>
              <a:rPr lang="ru-RU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Софии Ильиничне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ГБПОУ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«Волгоградский политехнический колледж   имени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В.И.Вернадского</a:t>
            </a: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Руководитель </a:t>
            </a:r>
            <a:r>
              <a:rPr kumimoji="0" lang="ru-RU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Заварзина</a:t>
            </a:r>
            <a:r>
              <a:rPr lang="ru-RU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Галина </a:t>
            </a:r>
            <a:r>
              <a:rPr lang="ru-RU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Владимировна, </a:t>
            </a:r>
            <a:r>
              <a:rPr lang="ru-RU" sz="1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Полевикова</a:t>
            </a:r>
            <a:r>
              <a:rPr lang="ru-RU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Наталья Викторовна</a:t>
            </a: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Номинация</a:t>
            </a:r>
            <a:r>
              <a:rPr lang="ru-RU" sz="1200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   </a:t>
            </a:r>
            <a:r>
              <a:rPr lang="ru-RU" sz="1200" b="1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«Земляки»</a:t>
            </a: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5143512"/>
            <a:ext cx="27146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Председатель Совета директоров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профессиональных образовательных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организаций Волгоградской области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С.П.Саяпин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165094" y="5143512"/>
            <a:ext cx="15824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kumimoji="0" lang="ru-RU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иректор</a:t>
            </a: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ГБПОУ ВИТ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308304" y="6215082"/>
            <a:ext cx="1549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В.Е.Древин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86181" y="6357958"/>
            <a:ext cx="276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11 декабря 2024 г.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4" name="Рисунок 13" descr="F:\2020.12.14 Колесо истории\Награды\Совет 2020.png"/>
          <p:cNvPicPr/>
          <p:nvPr/>
        </p:nvPicPr>
        <p:blipFill>
          <a:blip r:embed="rId4" cstate="print">
            <a:lum bright="-30000" contrast="4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8571" b="3929"/>
          <a:stretch>
            <a:fillRect/>
          </a:stretch>
        </p:blipFill>
        <p:spPr bwMode="auto">
          <a:xfrm>
            <a:off x="1485632" y="5733255"/>
            <a:ext cx="1934240" cy="1153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C:\Users\popova_t.VIT1\Desktop\Сканы\20221227_133454.jpg"/>
          <p:cNvPicPr/>
          <p:nvPr/>
        </p:nvPicPr>
        <p:blipFill rotWithShape="1">
          <a:blip r:embed="rId6" cstate="print">
            <a:lum bright="-5000" contrast="1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056" t="24972" r="15598" b="60113"/>
          <a:stretch/>
        </p:blipFill>
        <p:spPr bwMode="auto">
          <a:xfrm>
            <a:off x="5786446" y="5429264"/>
            <a:ext cx="1950344" cy="1285860"/>
          </a:xfrm>
          <a:prstGeom prst="round2Diag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46265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методист\Downloads\99ccfa3be60b6da21b0f5d0d0731b0d5-600x409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250" r="2500" b="70314"/>
          <a:stretch>
            <a:fillRect/>
          </a:stretch>
        </p:blipFill>
        <p:spPr bwMode="auto">
          <a:xfrm>
            <a:off x="0" y="0"/>
            <a:ext cx="9144000" cy="150101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1859278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Комитет образования, науки и молодёжной политики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Совет директоров профессиональных образовательных организаций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Государственное бюджетное профессиональное образовательное учреждение «Волгоградский индустриальный техникум»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57422" y="2428868"/>
            <a:ext cx="419698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СЕРТИФИКАТ</a:t>
            </a:r>
            <a:endParaRPr kumimoji="0" lang="ru-RU" sz="4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EEECE1">
                  <a:lumMod val="25000"/>
                </a:srgbClr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3054304"/>
            <a:ext cx="817468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вручается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участнику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III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регионального конкурса презентаций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«Мой родной край»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lvl="0" algn="ctr">
              <a:defRPr/>
            </a:pPr>
            <a:r>
              <a:rPr lang="ru-RU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Илларионовой Полине Александровне</a:t>
            </a: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ГБПОУ «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Дубовский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педагогический колледж»</a:t>
            </a:r>
            <a:endParaRPr lang="ru-RU" sz="1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Руководитель   </a:t>
            </a:r>
            <a:r>
              <a:rPr kumimoji="0" lang="ru-RU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Хачатурян Марина Геннадьевна</a:t>
            </a:r>
            <a:endParaRPr kumimoji="0" lang="ru-RU" sz="1200" b="1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Номинация</a:t>
            </a:r>
            <a:r>
              <a:rPr lang="ru-RU" sz="12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     </a:t>
            </a:r>
            <a:r>
              <a:rPr lang="ru-RU" sz="1200" b="1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ru-RU" sz="1200" b="1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«Земляки»</a:t>
            </a:r>
            <a:endParaRPr lang="ru-RU" sz="1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5143512"/>
            <a:ext cx="27146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Председатель Совета директоров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профессиональных образовательных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организаций Волгоградской области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С.П.Саяпин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65094" y="5143512"/>
            <a:ext cx="16450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Директор ГБПОУ ВИТ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68344" y="6215082"/>
            <a:ext cx="1189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В.Е.Древин</a:t>
            </a: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86181" y="6357958"/>
            <a:ext cx="276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11 декабря 2024 г.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2" name="Рисунок 11" descr="F:\2020.12.14 Колесо истории\Награды\Совет 2020.png"/>
          <p:cNvPicPr/>
          <p:nvPr/>
        </p:nvPicPr>
        <p:blipFill>
          <a:blip r:embed="rId3" cstate="print">
            <a:lum bright="-30000" contrast="4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8571" b="3929"/>
          <a:stretch>
            <a:fillRect/>
          </a:stretch>
        </p:blipFill>
        <p:spPr bwMode="auto">
          <a:xfrm>
            <a:off x="1485632" y="5733255"/>
            <a:ext cx="1934240" cy="1153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C:\Users\popova_t.VIT1\Desktop\Сканы\20221227_133454.jpg"/>
          <p:cNvPicPr/>
          <p:nvPr/>
        </p:nvPicPr>
        <p:blipFill rotWithShape="1">
          <a:blip r:embed="rId5" cstate="print">
            <a:lum bright="-5000" contrast="1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056" t="24972" r="15598" b="60113"/>
          <a:stretch/>
        </p:blipFill>
        <p:spPr bwMode="auto">
          <a:xfrm>
            <a:off x="5786446" y="5429264"/>
            <a:ext cx="1950344" cy="1285860"/>
          </a:xfrm>
          <a:prstGeom prst="round2Diag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82122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методист\Downloads\99ccfa3be60b6da21b0f5d0d0731b0d5-600x409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250" r="2500" b="70314"/>
          <a:stretch>
            <a:fillRect/>
          </a:stretch>
        </p:blipFill>
        <p:spPr bwMode="auto">
          <a:xfrm>
            <a:off x="0" y="0"/>
            <a:ext cx="9144000" cy="192246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1928802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Комитет образования, науки и молодёжной политики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Совет директоров профессиональных образовательных организаций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Государственное бюджетное профессиональное образовательное учреждение «Волгоградский индустриальный техникум»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57422" y="2428868"/>
            <a:ext cx="419698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СЕРТИФИКАТ</a:t>
            </a:r>
            <a:endParaRPr kumimoji="0" lang="ru-RU" sz="4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EEECE1">
                  <a:lumMod val="25000"/>
                </a:srgbClr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3054304"/>
            <a:ext cx="817468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вручается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участнику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III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регионального конкурса презентаций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«Мой родной край»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Джумаевой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Сабине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Равильевне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ГБПОУ «</a:t>
            </a:r>
            <a:r>
              <a:rPr lang="ru-RU" sz="12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Серафимовичский техникум механизации сельского </a:t>
            </a:r>
            <a: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хозяйства»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Номинация</a:t>
            </a:r>
            <a:r>
              <a:rPr lang="ru-RU" sz="12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    </a:t>
            </a:r>
            <a:r>
              <a:rPr lang="ru-RU" sz="1200" b="1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«Земляки»</a:t>
            </a: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5143512"/>
            <a:ext cx="27146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Председатель Совета директоров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профессиональных образовательных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организаций Волгоградской области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С.П.Саяпин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65094" y="5143512"/>
            <a:ext cx="16450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kumimoji="0" lang="ru-RU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иректор</a:t>
            </a: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ГБПОУ ВИТ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00958" y="6215082"/>
            <a:ext cx="1357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В.Е.Древин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86181" y="6357958"/>
            <a:ext cx="276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11 декабря 2024 г.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2" name="Рисунок 11" descr="F:\2020.12.14 Колесо истории\Награды\Совет 2020.png"/>
          <p:cNvPicPr/>
          <p:nvPr/>
        </p:nvPicPr>
        <p:blipFill>
          <a:blip r:embed="rId3" cstate="print">
            <a:lum bright="-30000" contrast="4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8571" b="3929"/>
          <a:stretch>
            <a:fillRect/>
          </a:stretch>
        </p:blipFill>
        <p:spPr bwMode="auto">
          <a:xfrm>
            <a:off x="1485632" y="5733255"/>
            <a:ext cx="1934240" cy="1153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C:\Users\popova_t.VIT1\Desktop\Сканы\20221227_133454.jpg"/>
          <p:cNvPicPr/>
          <p:nvPr/>
        </p:nvPicPr>
        <p:blipFill rotWithShape="1">
          <a:blip r:embed="rId5" cstate="print">
            <a:lum bright="-5000" contrast="1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056" t="24972" r="15598" b="60113"/>
          <a:stretch/>
        </p:blipFill>
        <p:spPr bwMode="auto">
          <a:xfrm>
            <a:off x="5715008" y="5429264"/>
            <a:ext cx="1950344" cy="1285860"/>
          </a:xfrm>
          <a:prstGeom prst="round2Diag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99818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методист\Downloads\99ccfa3be60b6da21b0f5d0d0731b0d5-600x409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250" r="2500" b="70314"/>
          <a:stretch>
            <a:fillRect/>
          </a:stretch>
        </p:blipFill>
        <p:spPr bwMode="auto">
          <a:xfrm>
            <a:off x="0" y="0"/>
            <a:ext cx="9144000" cy="192246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1928802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Комитет образования, науки и молодёжной политики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Совет директоров профессиональных образовательных организаций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Государственное бюджетное профессиональное образовательное учреждение «Волгоградский индустриальный техникум»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57422" y="2428868"/>
            <a:ext cx="419698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СЕРТИФИКАТ</a:t>
            </a:r>
            <a:endParaRPr kumimoji="0" lang="ru-RU" sz="4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EEECE1">
                  <a:lumMod val="25000"/>
                </a:srgbClr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3054304"/>
            <a:ext cx="8174682" cy="1738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вручается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участнику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III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регионального конкурса презентаций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«Мой родной край»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Никулиной Марии Андреевне</a:t>
            </a:r>
            <a:endParaRPr 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ГБПОУ «Волгоградский техникум водного транспорта имени адмирала флота Н.Д. Сергеева»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Руководитель </a:t>
            </a:r>
            <a:r>
              <a:rPr lang="ru-RU" sz="1200" b="1" noProof="0" dirty="0">
                <a:latin typeface="Times New Roman"/>
              </a:rPr>
              <a:t> </a:t>
            </a:r>
            <a:r>
              <a:rPr lang="ru-RU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Крюкова Светлана Александровна</a:t>
            </a: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Номинация</a:t>
            </a:r>
            <a:r>
              <a:rPr lang="ru-RU" sz="12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    </a:t>
            </a:r>
            <a:r>
              <a:rPr lang="ru-RU" sz="1200" b="1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«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Земляки</a:t>
            </a:r>
            <a:r>
              <a:rPr lang="ru-RU" sz="1200" b="1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»</a:t>
            </a: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5143512"/>
            <a:ext cx="27146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Председатель Совета директоров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профессиональных образовательных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организаций Волгоградской области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С.П.Саяпин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65094" y="5143512"/>
            <a:ext cx="16450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kumimoji="0" lang="ru-RU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иректор</a:t>
            </a: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ГБПОУ ВИТ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08304" y="6215082"/>
            <a:ext cx="1549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В.Е.Древин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86181" y="6357958"/>
            <a:ext cx="276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11 декабря 2024 г.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2" name="Рисунок 11" descr="F:\2020.12.14 Колесо истории\Награды\Совет 2020.png"/>
          <p:cNvPicPr/>
          <p:nvPr/>
        </p:nvPicPr>
        <p:blipFill>
          <a:blip r:embed="rId3" cstate="print">
            <a:lum bright="-30000" contrast="4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8571" b="3929"/>
          <a:stretch>
            <a:fillRect/>
          </a:stretch>
        </p:blipFill>
        <p:spPr bwMode="auto">
          <a:xfrm>
            <a:off x="1485632" y="5733255"/>
            <a:ext cx="1934240" cy="1153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C:\Users\popova_t.VIT1\Desktop\Сканы\20221227_133454.jpg"/>
          <p:cNvPicPr/>
          <p:nvPr/>
        </p:nvPicPr>
        <p:blipFill rotWithShape="1">
          <a:blip r:embed="rId5" cstate="print">
            <a:lum bright="-5000" contrast="1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056" t="24972" r="15598" b="60113"/>
          <a:stretch/>
        </p:blipFill>
        <p:spPr bwMode="auto">
          <a:xfrm>
            <a:off x="5786446" y="5357826"/>
            <a:ext cx="1950344" cy="1285860"/>
          </a:xfrm>
          <a:prstGeom prst="round2Diag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28886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методист\Downloads\99ccfa3be60b6da21b0f5d0d0731b0d5-600x409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250" r="2500" b="70314"/>
          <a:stretch>
            <a:fillRect/>
          </a:stretch>
        </p:blipFill>
        <p:spPr bwMode="auto">
          <a:xfrm>
            <a:off x="0" y="0"/>
            <a:ext cx="9144000" cy="192246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1928802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Комитет образования, науки и молодёжной политики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Совет директоров профессиональных образовательных организаций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Государственное бюджетное профессиональное образовательное учреждение «Волгоградский индустриальный техникум»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57422" y="2428868"/>
            <a:ext cx="419698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СЕРТИФИКАТ</a:t>
            </a:r>
            <a:endParaRPr kumimoji="0" lang="ru-RU" sz="4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EEECE1">
                  <a:lumMod val="25000"/>
                </a:srgbClr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3054304"/>
            <a:ext cx="81746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вручается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участнику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III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регионального конкурса презентаций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«Мой родной край»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Сафоновой Татьяне Павловне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ГБПОУ «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Палласовский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сельскохозяйственный техникум» </a:t>
            </a:r>
            <a:endParaRPr lang="en-US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Руководитель</a:t>
            </a:r>
            <a:r>
              <a:rPr kumimoji="0" lang="ru-RU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Кораблева Инна Владимировна </a:t>
            </a: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Номинация</a:t>
            </a:r>
            <a:r>
              <a:rPr lang="ru-RU" sz="12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    </a:t>
            </a:r>
            <a:r>
              <a:rPr lang="ru-RU" sz="1200" b="1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«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Земляки</a:t>
            </a:r>
            <a:r>
              <a:rPr lang="ru-RU" sz="1200" b="1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»</a:t>
            </a: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5143512"/>
            <a:ext cx="27146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Председатель Совета директоров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профессиональных образовательных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организаций Волгоградской области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С.П.Саяпин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65094" y="5143512"/>
            <a:ext cx="16450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kumimoji="0" lang="ru-RU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иректор</a:t>
            </a: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ГБПОУ ВИТ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08304" y="6215082"/>
            <a:ext cx="1549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В.Е.Древин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86181" y="6357958"/>
            <a:ext cx="276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11 декабря 2024 г.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2" name="Рисунок 11" descr="F:\2020.12.14 Колесо истории\Награды\Совет 2020.png"/>
          <p:cNvPicPr/>
          <p:nvPr/>
        </p:nvPicPr>
        <p:blipFill>
          <a:blip r:embed="rId3" cstate="print">
            <a:lum bright="-30000" contrast="4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8571" b="3929"/>
          <a:stretch>
            <a:fillRect/>
          </a:stretch>
        </p:blipFill>
        <p:spPr bwMode="auto">
          <a:xfrm>
            <a:off x="1485632" y="5733255"/>
            <a:ext cx="1934240" cy="1153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C:\Users\popova_t.VIT1\Desktop\Сканы\20221227_133454.jpg"/>
          <p:cNvPicPr/>
          <p:nvPr/>
        </p:nvPicPr>
        <p:blipFill rotWithShape="1">
          <a:blip r:embed="rId5" cstate="print">
            <a:lum bright="-5000" contrast="1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056" t="24972" r="15598" b="60113"/>
          <a:stretch/>
        </p:blipFill>
        <p:spPr bwMode="auto">
          <a:xfrm>
            <a:off x="5715008" y="5357826"/>
            <a:ext cx="1950344" cy="1285860"/>
          </a:xfrm>
          <a:prstGeom prst="round2Diag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26029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методист\Downloads\99ccfa3be60b6da21b0f5d0d0731b0d5-600x409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250" r="2500" b="70314"/>
          <a:stretch>
            <a:fillRect/>
          </a:stretch>
        </p:blipFill>
        <p:spPr bwMode="auto">
          <a:xfrm>
            <a:off x="0" y="0"/>
            <a:ext cx="9144000" cy="192246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1928802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Комитет образования, науки и молодёжной политики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Совет директоров профессиональных образовательных организаций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Государственное бюджетное профессиональное образовательное учреждение «Волгоградский индустриальный техникум»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57422" y="2428868"/>
            <a:ext cx="419698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СЕРТИФИКАТ</a:t>
            </a:r>
            <a:endParaRPr kumimoji="0" lang="ru-RU" sz="4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EEECE1">
                  <a:lumMod val="25000"/>
                </a:srgbClr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3054304"/>
            <a:ext cx="8174682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вручается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участнику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III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регионального конкурса презентаций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«Мой родной край»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Примкулова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Камила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Комиловна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itchFamily="18" charset="0"/>
              </a:rPr>
              <a:t>ГБПОУ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Волгоградский колледж управления и новых технология имени Юрия </a:t>
            </a:r>
            <a:r>
              <a:rPr lang="ru-RU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Гагарина»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Руководитель </a:t>
            </a:r>
            <a:r>
              <a:rPr kumimoji="0" lang="ru-RU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noProof="0" dirty="0" err="1" smtClean="0">
                <a:latin typeface="Times New Roman"/>
              </a:rPr>
              <a:t>Абелян</a:t>
            </a:r>
            <a:r>
              <a:rPr lang="ru-RU" sz="1200" b="1" noProof="0" dirty="0" smtClean="0">
                <a:latin typeface="Times New Roman"/>
              </a:rPr>
              <a:t> </a:t>
            </a:r>
            <a:r>
              <a:rPr lang="ru-RU" sz="1200" b="1" noProof="0" dirty="0" err="1" smtClean="0">
                <a:latin typeface="Times New Roman"/>
              </a:rPr>
              <a:t>Рипсиме</a:t>
            </a:r>
            <a:r>
              <a:rPr lang="ru-RU" sz="1200" b="1" noProof="0" dirty="0" smtClean="0">
                <a:latin typeface="Times New Roman"/>
              </a:rPr>
              <a:t> </a:t>
            </a:r>
            <a:r>
              <a:rPr lang="ru-RU" sz="1200" b="1" noProof="0" dirty="0" err="1" smtClean="0">
                <a:latin typeface="Times New Roman"/>
              </a:rPr>
              <a:t>Самвеловна</a:t>
            </a: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Номинация</a:t>
            </a:r>
            <a:r>
              <a:rPr lang="ru-RU" sz="1200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    </a:t>
            </a:r>
            <a:r>
              <a:rPr lang="ru-RU" sz="1200" b="1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«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Земляки</a:t>
            </a:r>
            <a:r>
              <a:rPr lang="ru-RU" sz="1200" b="1" dirty="0" smtClean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»</a:t>
            </a: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5143512"/>
            <a:ext cx="27146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Председатель Совета директоров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профессиональных образовательных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организаций Волгоградской области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С.П.Саяпин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65094" y="5143512"/>
            <a:ext cx="16450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Директор</a:t>
            </a: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ГБПОУ ВИТ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08304" y="6215082"/>
            <a:ext cx="1549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В.Е.Древин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86181" y="6357958"/>
            <a:ext cx="276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11 декабря 2024 г.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3" name="Рисунок 12" descr="F:\2020.12.14 Колесо истории\Награды\Совет 2020.png"/>
          <p:cNvPicPr/>
          <p:nvPr/>
        </p:nvPicPr>
        <p:blipFill>
          <a:blip r:embed="rId3" cstate="print">
            <a:lum bright="-30000" contrast="4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8571" b="3929"/>
          <a:stretch>
            <a:fillRect/>
          </a:stretch>
        </p:blipFill>
        <p:spPr bwMode="auto">
          <a:xfrm>
            <a:off x="1485632" y="5733255"/>
            <a:ext cx="1934240" cy="1153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C:\Users\popova_t.VIT1\Desktop\Сканы\20221227_133454.jpg"/>
          <p:cNvPicPr/>
          <p:nvPr/>
        </p:nvPicPr>
        <p:blipFill rotWithShape="1">
          <a:blip r:embed="rId5" cstate="print">
            <a:lum bright="-5000" contrast="1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056" t="24972" r="15598" b="60113"/>
          <a:stretch/>
        </p:blipFill>
        <p:spPr bwMode="auto">
          <a:xfrm>
            <a:off x="5786446" y="5357826"/>
            <a:ext cx="1950344" cy="1285860"/>
          </a:xfrm>
          <a:prstGeom prst="round2Diag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35458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методист\Downloads\99ccfa3be60b6da21b0f5d0d0731b0d5-600x409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250" r="2500" b="70314"/>
          <a:stretch>
            <a:fillRect/>
          </a:stretch>
        </p:blipFill>
        <p:spPr bwMode="auto">
          <a:xfrm>
            <a:off x="0" y="0"/>
            <a:ext cx="9144000" cy="192246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1928802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Комитет образования, науки и молодёжной политики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Совет директоров профессиональных образовательных организаций Волгоградской области</a:t>
            </a:r>
            <a:b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Государственное бюджетное профессиональное образовательное учреждение «Волгоградский индустриальный техникум»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57422" y="2428868"/>
            <a:ext cx="419698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СЕРТИФИКАТ</a:t>
            </a:r>
            <a:endParaRPr kumimoji="0" lang="ru-RU" sz="4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EEECE1">
                  <a:lumMod val="25000"/>
                </a:srgbClr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3054304"/>
            <a:ext cx="817468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вручается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участнику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III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регионального конкурса презентаций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«Мой родной край»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Терёшина</a:t>
            </a:r>
            <a:r>
              <a:rPr lang="ru-RU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Дарья Егоровна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ГБПОУ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Волгоградский колледж управления и новых технология имени Юрия Гагарина»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Руководитель </a:t>
            </a:r>
            <a:r>
              <a:rPr kumimoji="0" lang="ru-RU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Абелян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Рипсиме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Самвеловна</a:t>
            </a:r>
            <a:endParaRPr kumimoji="0" lang="ru-RU" sz="1200" b="1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Номинация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«Земляки»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5143512"/>
            <a:ext cx="27146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Председатель Совета директоров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профессиональных образовательных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организаций Волгоградской области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С.П.Саяпин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65094" y="5143512"/>
            <a:ext cx="16450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kumimoji="0" lang="ru-RU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иректор</a:t>
            </a:r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ГБПОУ ВИТ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08304" y="6215082"/>
            <a:ext cx="1549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В.Е.Древин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86181" y="6357958"/>
            <a:ext cx="276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11 декабря 2024 г.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2" name="Рисунок 11" descr="F:\2020.12.14 Колесо истории\Награды\Совет 2020.png"/>
          <p:cNvPicPr/>
          <p:nvPr/>
        </p:nvPicPr>
        <p:blipFill>
          <a:blip r:embed="rId3" cstate="print">
            <a:lum bright="-30000" contrast="4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8571" b="3929"/>
          <a:stretch>
            <a:fillRect/>
          </a:stretch>
        </p:blipFill>
        <p:spPr bwMode="auto">
          <a:xfrm>
            <a:off x="1485632" y="5733255"/>
            <a:ext cx="1934240" cy="1153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C:\Users\popova_t.VIT1\Desktop\Сканы\20221227_133454.jpg"/>
          <p:cNvPicPr/>
          <p:nvPr/>
        </p:nvPicPr>
        <p:blipFill rotWithShape="1">
          <a:blip r:embed="rId5" cstate="print">
            <a:lum bright="-5000" contrast="1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056" t="24972" r="15598" b="60113"/>
          <a:stretch/>
        </p:blipFill>
        <p:spPr bwMode="auto">
          <a:xfrm>
            <a:off x="5715008" y="5429264"/>
            <a:ext cx="1950344" cy="1285860"/>
          </a:xfrm>
          <a:prstGeom prst="round2Diag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889538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1302</Words>
  <Application>Microsoft Office PowerPoint</Application>
  <PresentationFormat>Экран (4:3)</PresentationFormat>
  <Paragraphs>475</Paragraphs>
  <Slides>21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Georgia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методист</dc:creator>
  <cp:lastModifiedBy>учитель</cp:lastModifiedBy>
  <cp:revision>55</cp:revision>
  <dcterms:created xsi:type="dcterms:W3CDTF">2024-12-03T06:29:42Z</dcterms:created>
  <dcterms:modified xsi:type="dcterms:W3CDTF">2024-12-18T10:19:56Z</dcterms:modified>
</cp:coreProperties>
</file>