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17C85-C179-4121-83D7-21351D00E7AA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C4028-F942-4E70-B7D4-43EBB530D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4028-F942-4E70-B7D4-43EBB530DC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C4028-F942-4E70-B7D4-43EBB530DC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6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4028-F942-4E70-B7D4-43EBB530DC6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8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NUL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NUL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NUL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microsoft.com/office/2007/relationships/hdphoto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250" r="2500" b="70314"/>
          <a:stretch>
            <a:fillRect/>
          </a:stretch>
        </p:blipFill>
        <p:spPr bwMode="auto">
          <a:xfrm>
            <a:off x="0" y="0"/>
            <a:ext cx="9144000" cy="150101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185927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3054304"/>
            <a:ext cx="817468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Панфилову Денису Андреевичу</a:t>
            </a:r>
            <a:endParaRPr lang="en-US" sz="1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Чипиляну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Олегу Владимировичу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Палласовский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техникум» </a:t>
            </a:r>
            <a:endParaRPr lang="en-US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Укбасова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Амина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Сагидуллаевна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ru-RU" sz="1200" b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«Земляки»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иректор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ГБПОУ ВИТ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68344" y="6215082"/>
            <a:ext cx="1189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В.Е.Древин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" name="Рисунок 21" descr="F:\2020.12.14 Колесо истории\Награды\Совет 2020.png"/>
          <p:cNvPicPr/>
          <p:nvPr/>
        </p:nvPicPr>
        <p:blipFill>
          <a:blip r:embed="rId4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popova_t.VIT1\Desktop\Сканы\20221227_133454.jpg"/>
          <p:cNvPicPr/>
          <p:nvPr/>
        </p:nvPicPr>
        <p:blipFill rotWithShape="1">
          <a:blip r:embed="rId6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643570" y="5357826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Гольцверт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Павел Андреевич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Камышинский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политехнический колледж»</a:t>
            </a: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Бирюкова Анна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Романовна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«Моя малая Родина»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15008" y="5572140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81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054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Скутиной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Полине Александровне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«Волгоградский политехнический колледж   имени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В.И.Вернадского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Карнаухова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«Моя малая Родина»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15008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123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Султановой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Элизе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Санатбековне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Кузнецова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Ирина Николаевна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«Моя малая Родина»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643570" y="5572140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2995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054304"/>
            <a:ext cx="8174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Смирнову Егору Владиславовичу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Кузнецова Ирина Николаевна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«Исторические памятники родного края»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5540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Тарасовой Мирославе Михайловне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Кузнецова Ирина Николаевна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«Исторические памятники родного края»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473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Прокофьевой Дарье Олеговне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Трифонову Максиму Александровичу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Белоцерковская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Татьяна Алексеевна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«Исторические памятники родного края»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498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Калашновой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Полине </a:t>
            </a: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Алесандровне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Белоцерковская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Татьяна Алексеевна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Исторические памятники родного края 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56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054304"/>
            <a:ext cx="817468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Земцову Мартину Владимировичу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«Профессиональное училище № 44» г. Николаевск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Ткаченко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Мария Николаевна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Исторические памятники родного края»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F:\2020.12.14 Колесо истории\Награды\Совет 2020.png"/>
          <p:cNvPicPr/>
          <p:nvPr/>
        </p:nvPicPr>
        <p:blipFill>
          <a:blip r:embed="rId4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popova_t.VIT1\Desktop\Сканы\20221227_133454.jpg"/>
          <p:cNvPicPr/>
          <p:nvPr/>
        </p:nvPicPr>
        <p:blipFill rotWithShape="1">
          <a:blip r:embed="rId6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637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054304"/>
            <a:ext cx="81746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Данилину Даниилу Денисовичу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Камышинский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политехнический колледж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noProof="0" dirty="0" smtClean="0">
                <a:latin typeface="Times New Roman"/>
              </a:rPr>
              <a:t>Бирюкова Анна Романовна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Земляки»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9542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Плотникову Александру Алексеевичу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ГАПОУ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Камышинский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политехнический колледж»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Бирюкова Анна Романова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Исторические памятники родного края»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553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50101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85927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054304"/>
            <a:ext cx="817468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Антонцевой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Алене Андреевне</a:t>
            </a:r>
          </a:p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Дубовский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педагогический колледж»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Шпаченко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Марина Юрьевна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«Земляки»</a:t>
            </a:r>
            <a:endParaRPr lang="ru-RU" sz="1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65094" y="5143512"/>
            <a:ext cx="15824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Директор ГБПОУ ВИТ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68344" y="6215082"/>
            <a:ext cx="1189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В.Е.Древин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5" name="Рисунок 14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643570" y="5357826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9845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Качановой Дарье Владимировне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«Профессиональное училище № 13 им. В.И.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Штепо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г. Калач-на-Дону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Шалунова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Людмила Анатольевна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«Земляки»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885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Ремневой Веронике Сергеевне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«Профессиональное училище № 13 им. В.И.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Штепо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г. Калач-на-Дону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Шалунова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Людмила Анатольевна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«Земляки»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43834" y="6215082"/>
            <a:ext cx="121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500694" y="5286388"/>
            <a:ext cx="2164658" cy="1442852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4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054304"/>
            <a:ext cx="8174682" cy="210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Носачеву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Александру Владимировичу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Щебатуриной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Софии Ильиничне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«Волгоградский политехнический колледж   имени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В.И.Вернадского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Заварзина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Галина </a:t>
            </a: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Владимировна,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Полевикова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Наталья Викторовна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«Земляки»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5094" y="5143512"/>
            <a:ext cx="15824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4" name="Рисунок 13" descr="F:\2020.12.14 Колесо истории\Награды\Совет 2020.png"/>
          <p:cNvPicPr/>
          <p:nvPr/>
        </p:nvPicPr>
        <p:blipFill>
          <a:blip r:embed="rId4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popova_t.VIT1\Desktop\Сканы\20221227_133454.jpg"/>
          <p:cNvPicPr/>
          <p:nvPr/>
        </p:nvPicPr>
        <p:blipFill rotWithShape="1">
          <a:blip r:embed="rId6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626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5010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85927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Илларионовой Полине Александровне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Дубовский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педагогический колледж»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 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Хачатурян Марина Геннадьевна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«Земляки»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Директор 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8344" y="6215082"/>
            <a:ext cx="11899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В.Е.Древин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212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Джумаевой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Сабине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Равильевне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ГБПОУ «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Серафимовичский техникум механизации сельского </a:t>
            </a:r>
            <a:r>
              <a:rPr lang="ru-RU" sz="1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хозяйства»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«Земляки»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00958" y="6215082"/>
            <a:ext cx="1357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15008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981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Никулиной Марии Андреевне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ГБПОУ «Волгоградский техникум водного транспорта имени адмирала флота Н.Д. Сергеева»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200" b="1" noProof="0" dirty="0">
                <a:latin typeface="Times New Roman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Крюкова Светлана Александровна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Земляки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357826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88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Сафоновой Татьяне Павловне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Палласовский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техникум» 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Кораблева Инна Владимировна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Земляки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15008" y="5357826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602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054304"/>
            <a:ext cx="817468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Примкулова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Камила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Комиловна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itchFamily="18" charset="0"/>
              </a:rPr>
              <a:t>ГБПОУ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Гагарина»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noProof="0" dirty="0" err="1" smtClean="0">
                <a:latin typeface="Times New Roman"/>
              </a:rPr>
              <a:t>Абелян</a:t>
            </a:r>
            <a:r>
              <a:rPr lang="ru-RU" sz="1200" b="1" noProof="0" dirty="0" smtClean="0">
                <a:latin typeface="Times New Roman"/>
              </a:rPr>
              <a:t> </a:t>
            </a:r>
            <a:r>
              <a:rPr lang="ru-RU" sz="1200" b="1" noProof="0" dirty="0" err="1" smtClean="0">
                <a:latin typeface="Times New Roman"/>
              </a:rPr>
              <a:t>Рипсиме</a:t>
            </a:r>
            <a:r>
              <a:rPr lang="ru-RU" sz="1200" b="1" noProof="0" dirty="0" smtClean="0">
                <a:latin typeface="Times New Roman"/>
              </a:rPr>
              <a:t> </a:t>
            </a:r>
            <a:r>
              <a:rPr lang="ru-RU" sz="1200" b="1" noProof="0" dirty="0" err="1" smtClean="0">
                <a:latin typeface="Times New Roman"/>
              </a:rPr>
              <a:t>Самвеловна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Земляки</a:t>
            </a:r>
            <a:r>
              <a:rPr lang="ru-RU" sz="1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»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86446" y="5357826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545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методист\Downloads\99ccfa3be60b6da21b0f5d0d0731b0d5-600x409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0" r="2500" b="70314"/>
          <a:stretch>
            <a:fillRect/>
          </a:stretch>
        </p:blipFill>
        <p:spPr bwMode="auto">
          <a:xfrm>
            <a:off x="0" y="0"/>
            <a:ext cx="9144000" cy="19224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92880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Комитет образования, науки и молодёжной политики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 директоров профессиональных образовательных организаций Волгоградской области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Государственное бюджетное профессиональное образовательное учреждение «Волгоградский индустриальный техникум»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428868"/>
            <a:ext cx="41969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СЕРТИФИКАТ</a:t>
            </a:r>
            <a:endParaRPr kumimoji="0" lang="ru-RU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054304"/>
            <a:ext cx="81746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вручается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участнику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регионального конкурса презентаций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«Мой родной край»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Терёшина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Дарья Егоровна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ГБПОУ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Волгоградский колледж управления и новых технология имени Юрия Гагарина»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Абелян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Рипсиме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Самвеловна</a:t>
            </a:r>
            <a:endParaRPr kumimoji="0" lang="ru-RU" sz="1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«Земляки»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271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Председатель Совета директоров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профессиональных образовательных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организаций Волгоградской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С.П.Саяпин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5094" y="5143512"/>
            <a:ext cx="16450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иректор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ГБПОУ ВИТ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8304" y="6215082"/>
            <a:ext cx="1549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В.Е.Древин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1" y="6357958"/>
            <a:ext cx="27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 декабря 2024 г.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Рисунок 11" descr="F:\2020.12.14 Колесо истории\Награды\Совет 2020.png"/>
          <p:cNvPicPr/>
          <p:nvPr/>
        </p:nvPicPr>
        <p:blipFill>
          <a:blip r:embed="rId3" cstate="print">
            <a:lum bright="-30000" contras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571" b="3929"/>
          <a:stretch>
            <a:fillRect/>
          </a:stretch>
        </p:blipFill>
        <p:spPr bwMode="auto">
          <a:xfrm>
            <a:off x="1485632" y="5733255"/>
            <a:ext cx="1934240" cy="1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popova_t.VIT1\Desktop\Сканы\20221227_133454.jpg"/>
          <p:cNvPicPr/>
          <p:nvPr/>
        </p:nvPicPr>
        <p:blipFill rotWithShape="1">
          <a:blip r:embed="rId5" cstate="print">
            <a:lum bright="-5000" contrast="1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056" t="24972" r="15598" b="60113"/>
          <a:stretch/>
        </p:blipFill>
        <p:spPr bwMode="auto">
          <a:xfrm>
            <a:off x="5715008" y="5429264"/>
            <a:ext cx="1950344" cy="1285860"/>
          </a:xfrm>
          <a:prstGeom prst="round2Diag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953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1302</Words>
  <Application>Microsoft Office PowerPoint</Application>
  <PresentationFormat>Экран (4:3)</PresentationFormat>
  <Paragraphs>475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учитель</cp:lastModifiedBy>
  <cp:revision>55</cp:revision>
  <dcterms:created xsi:type="dcterms:W3CDTF">2024-12-03T06:29:42Z</dcterms:created>
  <dcterms:modified xsi:type="dcterms:W3CDTF">2024-12-18T10:19:56Z</dcterms:modified>
</cp:coreProperties>
</file>