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4149D-C6BB-4553-8905-DF04FDCA064F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C725F-A2FA-476D-8D33-3E0C1B9F09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NULL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NUL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Цаплину Никите Юрьевичу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Камышинский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филиал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медицинский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Малякина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Татьяна Николаевна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Глушенко Ангелине Артёмовне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энергетический 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Новиченко Галина Григорьевна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Ступак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Дмитрию Александровичу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политехнический колледж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имени В.И.Вернадского»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Кудашева Мария Николаевна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Фефелову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Николаю Михайловичу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«Волжский политехнический техникум»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Костина Светлана Ивановна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Ордову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Кириллу Александровичу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«Волжский политехнический техникум»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Костина Светлана Ивановна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Свиридовой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Алие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Маратовне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энергетический 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Новиченко Галина Григорьевна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Сергеевой Ольге Сергеевне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энергетический 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Новиченко Галина Григорьевна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Барсегян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Венере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Рафиковне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энергетический 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Персидская Наталья Геннадьевна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Ибрагимовой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Сабрине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Фаиковне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энергетический 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Персидская Наталья Геннадьевна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Пугиной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Дарине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Алексеевне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ГАПОУ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Камышинский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политехнический 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Минжулина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Елена Николаевна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Кравченко Доминике Николаевне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Дубовский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зооветеринарный колледж 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Героя Советского Союза А.А.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Шарова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Крючкова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Оксана Владимировна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78657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Ковалёвой Полине Владимировне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Камышинский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индустриально-педагогический  колледж имени Героя Советского Союза А.П.Маресьева»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Шаповалова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Снежана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Сергеевна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Ковалёвой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Елизавете Владимировне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Дубовский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зооветеринарный колледж 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имени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Героя Советского Союза А.А.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Шарова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Крючкова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Оксана Владимировна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78657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Горюновой Арине Алексеевне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Камышинский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индустриально-педагогический  колледж имени Героя Советского Союза А.П.Маресьева»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Шаповалова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Снежана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Сергеевна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7865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Неловченко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Никите Андреевичу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Палласовский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сельскохозяйственный техникум»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Смирнова Дарья Сергеевна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Рустамовой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Хаджар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Низами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Кызы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Волжский филиал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медицинский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Фёдорова Екатерина Юрьевна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Ефимовой Полине Андреевне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Волжский филиал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медицинский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Фёдорова Екатерина Юрьевна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Гермаш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Платону Сергеевичу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Волжский филиал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медицинский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колледж»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Сильникова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Елена Сергеевна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Самохвалову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Андрею Александровичу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«Волгоградский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политехнический колледж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имени В.И.Вернадского»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Кудашева Мария Николаевна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" name="Picture 2" descr="C:\Users\методист\Desktop\blobid170972513071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214554"/>
            <a:ext cx="2763048" cy="27630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643734" cy="636173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Комитет образования и науки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Совет директоров профессиональных образовательных организаций Волгоградской области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профессиональное образовательное учреждение </a:t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«Волгоградский индустриальный техникум»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Picture background"/>
          <p:cNvPicPr>
            <a:picLocks noChangeAspect="1" noChangeArrowheads="1"/>
          </p:cNvPicPr>
          <p:nvPr/>
        </p:nvPicPr>
        <p:blipFill>
          <a:blip r:embed="rId4" cstate="print"/>
          <a:srcRect l="18549" t="2174" r="21525" b="6522"/>
          <a:stretch>
            <a:fillRect/>
          </a:stretch>
        </p:blipFill>
        <p:spPr bwMode="auto">
          <a:xfrm>
            <a:off x="7286644" y="928670"/>
            <a:ext cx="1115130" cy="10715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1285860"/>
            <a:ext cx="4109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СЕРТИФИКАТ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66437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 участие в региональном конкурсе эссе</a:t>
            </a:r>
          </a:p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«Традиции моей семьи: чту, храню, вдохновляюсь»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ВРУЧАЕТСЯ</a:t>
            </a:r>
          </a:p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Садикжановой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Елизавете Александровне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ГБПОУ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«Волжский политехнический техникум»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Костина Светлана Ивановна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sp>
        <p:nvSpPr>
          <p:cNvPr id="1028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380312" y="5877272"/>
            <a:ext cx="12708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В.Е.Древин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17" descr="C:\Users\popova_t.VIT1\Desktop\Сканы\20221227_133454.jpg"/>
          <p:cNvPicPr/>
          <p:nvPr/>
        </p:nvPicPr>
        <p:blipFill rotWithShape="1">
          <a:blip r:embed="rId5" cstate="print">
            <a:lum bright="-5000" contrast="1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8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 l="53056" t="24972" r="15598" b="60113"/>
          <a:stretch/>
        </p:blipFill>
        <p:spPr bwMode="auto">
          <a:xfrm>
            <a:off x="5220072" y="4941168"/>
            <a:ext cx="2286016" cy="1543050"/>
          </a:xfrm>
          <a:prstGeom prst="round2Diag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pic>
        <p:nvPicPr>
          <p:cNvPr id="17" name="Рисунок 16" descr="F:\2020.12.14 Колесо истории\Награды\Совет 2020.png"/>
          <p:cNvPicPr/>
          <p:nvPr/>
        </p:nvPicPr>
        <p:blipFill>
          <a:blip r:embed="rId9" cstate="print">
            <a:lum bright="-30000" contrast="40000"/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8571" b="3929"/>
          <a:stretch>
            <a:fillRect/>
          </a:stretch>
        </p:blipFill>
        <p:spPr bwMode="auto">
          <a:xfrm>
            <a:off x="3707904" y="4725144"/>
            <a:ext cx="23050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83568" y="4941168"/>
            <a:ext cx="34563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Председатель Совета директоров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профессиональных образовательных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организаций Волгоградской области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 ГБПОУ ВИТ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1920" y="6165305"/>
            <a:ext cx="1512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08304" y="4941168"/>
            <a:ext cx="1225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С.П.Саяпин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" name="Рисунок 21" descr="C:\Users\учитель\Downloads\IMG_20250206_133540_754.png"/>
          <p:cNvPicPr/>
          <p:nvPr/>
        </p:nvPicPr>
        <p:blipFill>
          <a:blip r:embed="rId10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2"/>
            <a:ext cx="928694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:\Users\методист\Desktop\logotip.jpg"/>
          <p:cNvPicPr>
            <a:picLocks noChangeAspect="1" noChangeArrowheads="1"/>
          </p:cNvPicPr>
          <p:nvPr/>
        </p:nvPicPr>
        <p:blipFill>
          <a:blip r:embed="rId11" cstate="print"/>
          <a:srcRect l="22620" r="23658"/>
          <a:stretch>
            <a:fillRect/>
          </a:stretch>
        </p:blipFill>
        <p:spPr bwMode="auto">
          <a:xfrm>
            <a:off x="1928794" y="1071546"/>
            <a:ext cx="859655" cy="900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1107</Words>
  <Application>Microsoft Office PowerPoint</Application>
  <PresentationFormat>Экран (4:3)</PresentationFormat>
  <Paragraphs>346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  <vt:lpstr>Комитет образования и науки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Комитет образования, науки и молодёжной политики Волгоградской области Совет директоров профессиональных образовательных организаций Волгоградской области Государственное бюджетное профессиональное образовательное учреждение  «Волгоградский индустриальный техникум»</dc:title>
  <dc:creator>методист</dc:creator>
  <cp:lastModifiedBy>методист</cp:lastModifiedBy>
  <cp:revision>56</cp:revision>
  <dcterms:created xsi:type="dcterms:W3CDTF">2024-05-31T06:02:51Z</dcterms:created>
  <dcterms:modified xsi:type="dcterms:W3CDTF">2026-04-24T11:11:30Z</dcterms:modified>
</cp:coreProperties>
</file>