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6" r:id="rId3"/>
    <p:sldId id="312" r:id="rId4"/>
    <p:sldId id="313" r:id="rId5"/>
    <p:sldId id="287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292" r:id="rId14"/>
    <p:sldId id="321" r:id="rId15"/>
    <p:sldId id="322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31" r:id="rId25"/>
    <p:sldId id="332" r:id="rId26"/>
    <p:sldId id="333" r:id="rId27"/>
    <p:sldId id="334" r:id="rId28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840" autoAdjust="0"/>
  </p:normalViewPr>
  <p:slideViewPr>
    <p:cSldViewPr>
      <p:cViewPr>
        <p:scale>
          <a:sx n="100" d="100"/>
          <a:sy n="100" d="100"/>
        </p:scale>
        <p:origin x="-101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png"/><Relationship Id="rId7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6.png"/><Relationship Id="rId10" Type="http://schemas.openxmlformats.org/officeDocument/2006/relationships/image" Target="../media/image5.jpeg"/><Relationship Id="rId9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png"/><Relationship Id="rId7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6.png"/><Relationship Id="rId10" Type="http://schemas.openxmlformats.org/officeDocument/2006/relationships/image" Target="../media/image5.jpeg"/><Relationship Id="rId9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png"/><Relationship Id="rId7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6.png"/><Relationship Id="rId10" Type="http://schemas.openxmlformats.org/officeDocument/2006/relationships/image" Target="../media/image5.jpeg"/><Relationship Id="rId9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png"/><Relationship Id="rId7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6.png"/><Relationship Id="rId10" Type="http://schemas.openxmlformats.org/officeDocument/2006/relationships/image" Target="../media/image5.jpeg"/><Relationship Id="rId9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9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9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9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9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9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9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png"/><Relationship Id="rId7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6.png"/><Relationship Id="rId10" Type="http://schemas.openxmlformats.org/officeDocument/2006/relationships/image" Target="../media/image5.jpeg"/><Relationship Id="rId9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9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9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9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9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9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9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9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png"/><Relationship Id="rId7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6.png"/><Relationship Id="rId10" Type="http://schemas.openxmlformats.org/officeDocument/2006/relationships/image" Target="../media/image5.jpeg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png"/><Relationship Id="rId7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6.png"/><Relationship Id="rId10" Type="http://schemas.openxmlformats.org/officeDocument/2006/relationships/image" Target="../media/image5.jpeg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png"/><Relationship Id="rId7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6.png"/><Relationship Id="rId10" Type="http://schemas.openxmlformats.org/officeDocument/2006/relationships/image" Target="../media/image5.jpeg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png"/><Relationship Id="rId7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6.png"/><Relationship Id="rId10" Type="http://schemas.openxmlformats.org/officeDocument/2006/relationships/image" Target="../media/image5.jpeg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png"/><Relationship Id="rId7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6.png"/><Relationship Id="rId10" Type="http://schemas.openxmlformats.org/officeDocument/2006/relationships/image" Target="../media/image5.jpeg"/><Relationship Id="rId9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png"/><Relationship Id="rId7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6.png"/><Relationship Id="rId10" Type="http://schemas.openxmlformats.org/officeDocument/2006/relationships/image" Target="../media/image5.jpeg"/><Relationship Id="rId9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png"/><Relationship Id="rId7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6.png"/><Relationship Id="rId10" Type="http://schemas.openxmlformats.org/officeDocument/2006/relationships/image" Target="../media/image5.jpe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2762" t="1512" r="2344" b="1721"/>
          <a:stretch>
            <a:fillRect/>
          </a:stretch>
        </p:blipFill>
        <p:spPr bwMode="auto">
          <a:xfrm>
            <a:off x="0" y="-73024"/>
            <a:ext cx="6858000" cy="921702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3059832"/>
            <a:ext cx="685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3923928"/>
            <a:ext cx="68580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НАГРАЖДАЕТСЯ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Савельев Александр Васильевич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ГБПОУ «Волгоградский политехнический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колледж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имени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В.И.Вернадского»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Кудашева Мария Николаевна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 место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Региональный конкурс эссе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посвящённый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4664" y="6660232"/>
            <a:ext cx="342902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89040" y="6660232"/>
            <a:ext cx="26431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F:\2020.12.14 Колесо истории\Награды\Совет 2020.png"/>
          <p:cNvPicPr/>
          <p:nvPr/>
        </p:nvPicPr>
        <p:blipFill>
          <a:blip r:embed="rId3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1484784" y="730830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C:\Users\popova_t.VIT1\Desktop\Сканы\20221227_133454.jpg"/>
          <p:cNvPicPr/>
          <p:nvPr/>
        </p:nvPicPr>
        <p:blipFill rotWithShape="1">
          <a:blip r:embed="rId7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3604" b="60113"/>
          <a:stretch/>
        </p:blipFill>
        <p:spPr bwMode="auto">
          <a:xfrm>
            <a:off x="3717032" y="6876256"/>
            <a:ext cx="2431415" cy="15430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229200" y="8100392"/>
            <a:ext cx="1072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24944" y="8244408"/>
            <a:ext cx="1330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учитель\Downloads\IMG_20250206_133540_754.png"/>
          <p:cNvPicPr/>
          <p:nvPr/>
        </p:nvPicPr>
        <p:blipFill>
          <a:blip r:embed="rId9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500174" y="1285852"/>
            <a:ext cx="785826" cy="928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0" cstate="print"/>
          <a:srcRect l="22620" r="23658"/>
          <a:stretch>
            <a:fillRect/>
          </a:stretch>
        </p:blipFill>
        <p:spPr bwMode="auto">
          <a:xfrm>
            <a:off x="571481" y="1428729"/>
            <a:ext cx="785818" cy="822794"/>
          </a:xfrm>
          <a:prstGeom prst="rect">
            <a:avLst/>
          </a:prstGeom>
          <a:noFill/>
        </p:spPr>
      </p:pic>
      <p:pic>
        <p:nvPicPr>
          <p:cNvPr id="16" name="Picture 5" descr="Picture background"/>
          <p:cNvPicPr>
            <a:picLocks noChangeAspect="1" noChangeArrowheads="1"/>
          </p:cNvPicPr>
          <p:nvPr/>
        </p:nvPicPr>
        <p:blipFill>
          <a:blip r:embed="rId11" cstate="print"/>
          <a:srcRect l="18549" t="2174" r="21525" b="6522"/>
          <a:stretch>
            <a:fillRect/>
          </a:stretch>
        </p:blipFill>
        <p:spPr bwMode="auto">
          <a:xfrm>
            <a:off x="4500570" y="1285852"/>
            <a:ext cx="928694" cy="8924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2762" t="1512" r="2344" b="1721"/>
          <a:stretch>
            <a:fillRect/>
          </a:stretch>
        </p:blipFill>
        <p:spPr bwMode="auto">
          <a:xfrm>
            <a:off x="0" y="-73024"/>
            <a:ext cx="6858000" cy="921702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3059832"/>
            <a:ext cx="685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3923928"/>
            <a:ext cx="68580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НАГРАЖДАЕТСЯ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Скоморох Арина Алексеевна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ГБПОУ «Волгоградский политехнический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колледж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имени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В.И.Вернадского»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Попова Мария Алексеевна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Региональный конкурс эссе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посвящённый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4664" y="6660232"/>
            <a:ext cx="342902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89040" y="6660232"/>
            <a:ext cx="26431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F:\2020.12.14 Колесо истории\Награды\Совет 2020.png"/>
          <p:cNvPicPr/>
          <p:nvPr/>
        </p:nvPicPr>
        <p:blipFill>
          <a:blip r:embed="rId3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1484784" y="730830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C:\Users\popova_t.VIT1\Desktop\Сканы\20221227_133454.jpg"/>
          <p:cNvPicPr/>
          <p:nvPr/>
        </p:nvPicPr>
        <p:blipFill rotWithShape="1">
          <a:blip r:embed="rId7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3604" b="60113"/>
          <a:stretch/>
        </p:blipFill>
        <p:spPr bwMode="auto">
          <a:xfrm>
            <a:off x="3717032" y="6876256"/>
            <a:ext cx="2431415" cy="15430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229200" y="8100392"/>
            <a:ext cx="1072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24944" y="8244408"/>
            <a:ext cx="1330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учитель\Downloads\IMG_20250206_133540_754.png"/>
          <p:cNvPicPr/>
          <p:nvPr/>
        </p:nvPicPr>
        <p:blipFill>
          <a:blip r:embed="rId9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500174" y="1285852"/>
            <a:ext cx="785826" cy="928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0" cstate="print"/>
          <a:srcRect l="22620" r="23658"/>
          <a:stretch>
            <a:fillRect/>
          </a:stretch>
        </p:blipFill>
        <p:spPr bwMode="auto">
          <a:xfrm>
            <a:off x="571481" y="1428729"/>
            <a:ext cx="785818" cy="822794"/>
          </a:xfrm>
          <a:prstGeom prst="rect">
            <a:avLst/>
          </a:prstGeom>
          <a:noFill/>
        </p:spPr>
      </p:pic>
      <p:pic>
        <p:nvPicPr>
          <p:cNvPr id="16" name="Picture 5" descr="Picture background"/>
          <p:cNvPicPr>
            <a:picLocks noChangeAspect="1" noChangeArrowheads="1"/>
          </p:cNvPicPr>
          <p:nvPr/>
        </p:nvPicPr>
        <p:blipFill>
          <a:blip r:embed="rId11" cstate="print"/>
          <a:srcRect l="18549" t="2174" r="21525" b="6522"/>
          <a:stretch>
            <a:fillRect/>
          </a:stretch>
        </p:blipFill>
        <p:spPr bwMode="auto">
          <a:xfrm>
            <a:off x="4500570" y="1285852"/>
            <a:ext cx="928694" cy="8924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2762" t="1512" r="2344" b="1721"/>
          <a:stretch>
            <a:fillRect/>
          </a:stretch>
        </p:blipFill>
        <p:spPr bwMode="auto">
          <a:xfrm>
            <a:off x="0" y="-73024"/>
            <a:ext cx="6858000" cy="921702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3059832"/>
            <a:ext cx="685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3923928"/>
            <a:ext cx="68580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НАГРАЖДАЕТСЯ</a:t>
            </a:r>
          </a:p>
          <a:p>
            <a:pPr algn="ctr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Поляничкин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Владимир Евгеньевич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ГБПОУ «Волгоградский политехнический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колледж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имени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В.И.Вернадского»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Кудашева Мария Николаевна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Региональный конкурс эссе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посвящённый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4664" y="6660232"/>
            <a:ext cx="342902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89040" y="6660232"/>
            <a:ext cx="26431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F:\2020.12.14 Колесо истории\Награды\Совет 2020.png"/>
          <p:cNvPicPr/>
          <p:nvPr/>
        </p:nvPicPr>
        <p:blipFill>
          <a:blip r:embed="rId3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1484784" y="730830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C:\Users\popova_t.VIT1\Desktop\Сканы\20221227_133454.jpg"/>
          <p:cNvPicPr/>
          <p:nvPr/>
        </p:nvPicPr>
        <p:blipFill rotWithShape="1">
          <a:blip r:embed="rId7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3604" b="60113"/>
          <a:stretch/>
        </p:blipFill>
        <p:spPr bwMode="auto">
          <a:xfrm>
            <a:off x="3717032" y="6876256"/>
            <a:ext cx="2431415" cy="15430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229200" y="8100392"/>
            <a:ext cx="1072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24944" y="8244408"/>
            <a:ext cx="1330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учитель\Downloads\IMG_20250206_133540_754.png"/>
          <p:cNvPicPr/>
          <p:nvPr/>
        </p:nvPicPr>
        <p:blipFill>
          <a:blip r:embed="rId9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500174" y="1285852"/>
            <a:ext cx="785826" cy="928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0" cstate="print"/>
          <a:srcRect l="22620" r="23658"/>
          <a:stretch>
            <a:fillRect/>
          </a:stretch>
        </p:blipFill>
        <p:spPr bwMode="auto">
          <a:xfrm>
            <a:off x="571481" y="1428729"/>
            <a:ext cx="785818" cy="822794"/>
          </a:xfrm>
          <a:prstGeom prst="rect">
            <a:avLst/>
          </a:prstGeom>
          <a:noFill/>
        </p:spPr>
      </p:pic>
      <p:pic>
        <p:nvPicPr>
          <p:cNvPr id="16" name="Picture 5" descr="Picture background"/>
          <p:cNvPicPr>
            <a:picLocks noChangeAspect="1" noChangeArrowheads="1"/>
          </p:cNvPicPr>
          <p:nvPr/>
        </p:nvPicPr>
        <p:blipFill>
          <a:blip r:embed="rId11" cstate="print"/>
          <a:srcRect l="18549" t="2174" r="21525" b="6522"/>
          <a:stretch>
            <a:fillRect/>
          </a:stretch>
        </p:blipFill>
        <p:spPr bwMode="auto">
          <a:xfrm>
            <a:off x="4500570" y="1285852"/>
            <a:ext cx="928694" cy="8924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2762" t="1512" r="2344" b="1721"/>
          <a:stretch>
            <a:fillRect/>
          </a:stretch>
        </p:blipFill>
        <p:spPr bwMode="auto">
          <a:xfrm>
            <a:off x="0" y="-73024"/>
            <a:ext cx="6858000" cy="921702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3059832"/>
            <a:ext cx="685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3923928"/>
            <a:ext cx="685800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НАГРАЖДАЕТСЯ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Варламова Кристина Алексеевна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ГБПОУ «Волгоградский энергетический колледж»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Новиченко Галина Григорьевна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Региональный конкурс эссе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посвящённый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4664" y="6660232"/>
            <a:ext cx="342902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89040" y="6660232"/>
            <a:ext cx="26431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F:\2020.12.14 Колесо истории\Награды\Совет 2020.png"/>
          <p:cNvPicPr/>
          <p:nvPr/>
        </p:nvPicPr>
        <p:blipFill>
          <a:blip r:embed="rId3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1484784" y="730830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C:\Users\popova_t.VIT1\Desktop\Сканы\20221227_133454.jpg"/>
          <p:cNvPicPr/>
          <p:nvPr/>
        </p:nvPicPr>
        <p:blipFill rotWithShape="1">
          <a:blip r:embed="rId7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3604" b="60113"/>
          <a:stretch/>
        </p:blipFill>
        <p:spPr bwMode="auto">
          <a:xfrm>
            <a:off x="3717032" y="6876256"/>
            <a:ext cx="2431415" cy="15430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229200" y="8100392"/>
            <a:ext cx="1072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24944" y="8244408"/>
            <a:ext cx="1330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учитель\Downloads\IMG_20250206_133540_754.png"/>
          <p:cNvPicPr/>
          <p:nvPr/>
        </p:nvPicPr>
        <p:blipFill>
          <a:blip r:embed="rId9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500174" y="1285852"/>
            <a:ext cx="785826" cy="928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0" cstate="print"/>
          <a:srcRect l="22620" r="23658"/>
          <a:stretch>
            <a:fillRect/>
          </a:stretch>
        </p:blipFill>
        <p:spPr bwMode="auto">
          <a:xfrm>
            <a:off x="571481" y="1428729"/>
            <a:ext cx="785818" cy="822794"/>
          </a:xfrm>
          <a:prstGeom prst="rect">
            <a:avLst/>
          </a:prstGeom>
          <a:noFill/>
        </p:spPr>
      </p:pic>
      <p:pic>
        <p:nvPicPr>
          <p:cNvPr id="16" name="Picture 5" descr="Picture background"/>
          <p:cNvPicPr>
            <a:picLocks noChangeAspect="1" noChangeArrowheads="1"/>
          </p:cNvPicPr>
          <p:nvPr/>
        </p:nvPicPr>
        <p:blipFill>
          <a:blip r:embed="rId11" cstate="print"/>
          <a:srcRect l="18549" t="2174" r="21525" b="6522"/>
          <a:stretch>
            <a:fillRect/>
          </a:stretch>
        </p:blipFill>
        <p:spPr bwMode="auto">
          <a:xfrm>
            <a:off x="4500570" y="1285852"/>
            <a:ext cx="928694" cy="8924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етодист\Desktop\0ny6x85zd89q3xhnaqc20wl2o1p88pz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6858000" cy="915358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56" y="2143108"/>
            <a:ext cx="421484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Волгоградский индустриальный техникум»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071803"/>
            <a:ext cx="6858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Кудашевой Марии Николаевне 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ГБПОУ «Волгоградский политехнический колледж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имени В.И.Вернадского»</a:t>
            </a:r>
          </a:p>
          <a:p>
            <a:pPr algn="ctr"/>
            <a:r>
              <a:rPr lang="ru-RU" sz="1600" dirty="0" smtClean="0">
                <a:latin typeface="Times New Roman"/>
                <a:cs typeface="Times New Roman" pitchFamily="18" charset="0"/>
              </a:rPr>
              <a:t>за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подготовку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победителя, призёров и участников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регионального конкурса эссе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посвящённого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00372" y="7929586"/>
            <a:ext cx="1507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42" y="5429256"/>
            <a:ext cx="25717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ВИТ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popova_t.VIT1\Desktop\Сканы\20221227_133454.jpg"/>
          <p:cNvPicPr/>
          <p:nvPr/>
        </p:nvPicPr>
        <p:blipFill rotWithShape="1">
          <a:blip r:embed="rId3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3714752" y="5715008"/>
            <a:ext cx="2232248" cy="1512168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70" y="5436096"/>
            <a:ext cx="3048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2000240" y="6286512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825284" y="7143768"/>
            <a:ext cx="10727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етодист\Desktop\0ny6x85zd89q3xhnaqc20wl2o1p88pz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6858000" cy="915358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56" y="2143108"/>
            <a:ext cx="421484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Волгоградский индустриальный техникум»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071803"/>
            <a:ext cx="685800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Фиминой Анне Александровне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ГБПОУ «Волгоградский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индустриальный техникум»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/>
                <a:cs typeface="Times New Roman" pitchFamily="18" charset="0"/>
              </a:rPr>
              <a:t>за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подготовку победителя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регионального конкурса эссе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посвящённого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00372" y="7929586"/>
            <a:ext cx="1507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42" y="5429256"/>
            <a:ext cx="25717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ВИТ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popova_t.VIT1\Desktop\Сканы\20221227_133454.jpg"/>
          <p:cNvPicPr/>
          <p:nvPr/>
        </p:nvPicPr>
        <p:blipFill rotWithShape="1">
          <a:blip r:embed="rId3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3714752" y="5715008"/>
            <a:ext cx="2232248" cy="1512168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70" y="5436096"/>
            <a:ext cx="3048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2000240" y="6286512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825284" y="7143768"/>
            <a:ext cx="10727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етодист\Desktop\0ny6x85zd89q3xhnaqc20wl2o1p88pz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6858000" cy="915358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56" y="2143108"/>
            <a:ext cx="421484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Волгоградский индустриальный техникум»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071803"/>
            <a:ext cx="6858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Жумашевой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Елене Игоревне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ГБПОУ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Палласовский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сельскохозяйственный техникум»</a:t>
            </a:r>
          </a:p>
          <a:p>
            <a:pPr algn="ctr"/>
            <a:r>
              <a:rPr lang="ru-RU" sz="1600" dirty="0" smtClean="0">
                <a:latin typeface="Times New Roman"/>
                <a:cs typeface="Times New Roman" pitchFamily="18" charset="0"/>
              </a:rPr>
              <a:t>за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подготовку победителя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конкурса эссе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посвящённого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00372" y="7929586"/>
            <a:ext cx="1507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42" y="5429256"/>
            <a:ext cx="25717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ВИТ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popova_t.VIT1\Desktop\Сканы\20221227_133454.jpg"/>
          <p:cNvPicPr/>
          <p:nvPr/>
        </p:nvPicPr>
        <p:blipFill rotWithShape="1">
          <a:blip r:embed="rId3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3714752" y="5715008"/>
            <a:ext cx="2232248" cy="1512168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70" y="5436096"/>
            <a:ext cx="3048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2000240" y="6286512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825284" y="7143768"/>
            <a:ext cx="10727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етодист\Desktop\0ny6x85zd89q3xhnaqc20wl2o1p88pz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6858000" cy="915358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56" y="2143108"/>
            <a:ext cx="421484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Волгоградский индустриальный техникум»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071803"/>
            <a:ext cx="6858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Соломатиной Елене Васильевне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ГБПОУ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Фроловский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промышленно-экономический техникум»</a:t>
            </a:r>
          </a:p>
          <a:p>
            <a:pPr algn="ctr"/>
            <a:r>
              <a:rPr lang="ru-RU" sz="1600" dirty="0" smtClean="0">
                <a:latin typeface="Times New Roman"/>
                <a:cs typeface="Times New Roman" pitchFamily="18" charset="0"/>
              </a:rPr>
              <a:t>за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подготовку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победителя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конкурса эссе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посвящённого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00372" y="7929586"/>
            <a:ext cx="1507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42" y="5429256"/>
            <a:ext cx="25717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ВИТ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popova_t.VIT1\Desktop\Сканы\20221227_133454.jpg"/>
          <p:cNvPicPr/>
          <p:nvPr/>
        </p:nvPicPr>
        <p:blipFill rotWithShape="1">
          <a:blip r:embed="rId3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3714752" y="5715008"/>
            <a:ext cx="2232248" cy="1512168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70" y="5436096"/>
            <a:ext cx="3048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2000240" y="6286512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825284" y="7143768"/>
            <a:ext cx="10727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етодист\Desktop\0ny6x85zd89q3xhnaqc20wl2o1p88pz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6858000" cy="915358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56" y="2143108"/>
            <a:ext cx="421484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Волгоградский индустриальный техникум»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071803"/>
            <a:ext cx="6858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Персидской Наталье Геннадьевне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ГБПОУ «Волгоградский энергетический колледж»</a:t>
            </a:r>
          </a:p>
          <a:p>
            <a:pPr algn="ctr"/>
            <a:r>
              <a:rPr lang="ru-RU" sz="1600" dirty="0" smtClean="0">
                <a:latin typeface="Times New Roman"/>
                <a:cs typeface="Times New Roman" pitchFamily="18" charset="0"/>
              </a:rPr>
              <a:t>за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подготовку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призёра и участников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конкурса эссе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посвящённого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00372" y="7929586"/>
            <a:ext cx="1507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42" y="5429256"/>
            <a:ext cx="25717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ВИТ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popova_t.VIT1\Desktop\Сканы\20221227_133454.jpg"/>
          <p:cNvPicPr/>
          <p:nvPr/>
        </p:nvPicPr>
        <p:blipFill rotWithShape="1">
          <a:blip r:embed="rId3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3714752" y="5715008"/>
            <a:ext cx="2232248" cy="1512168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70" y="5436096"/>
            <a:ext cx="3048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2000240" y="6286512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825284" y="7143768"/>
            <a:ext cx="10727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етодист\Desktop\0ny6x85zd89q3xhnaqc20wl2o1p88pz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6858000" cy="915358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56" y="2143108"/>
            <a:ext cx="421484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Волгоградский индустриальный техникум»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071803"/>
            <a:ext cx="6858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Новиченко Галине Григорьевне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ГБПОУ «Волгоградский энергетический колледж»</a:t>
            </a:r>
          </a:p>
          <a:p>
            <a:pPr algn="ctr"/>
            <a:r>
              <a:rPr lang="ru-RU" sz="1600" dirty="0" smtClean="0">
                <a:latin typeface="Times New Roman"/>
                <a:cs typeface="Times New Roman" pitchFamily="18" charset="0"/>
              </a:rPr>
              <a:t>за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подготовку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призёров и участников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конкурса эссе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посвящённого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00372" y="7929586"/>
            <a:ext cx="1507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42" y="5429256"/>
            <a:ext cx="25717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ВИТ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popova_t.VIT1\Desktop\Сканы\20221227_133454.jpg"/>
          <p:cNvPicPr/>
          <p:nvPr/>
        </p:nvPicPr>
        <p:blipFill rotWithShape="1">
          <a:blip r:embed="rId3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3714752" y="5715008"/>
            <a:ext cx="2232248" cy="1512168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70" y="5436096"/>
            <a:ext cx="3048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2000240" y="6286512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825284" y="7143768"/>
            <a:ext cx="10727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етодист\Desktop\0ny6x85zd89q3xhnaqc20wl2o1p88pz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6858000" cy="915358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56" y="2143108"/>
            <a:ext cx="421484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Волгоградский индустриальный техникум»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071803"/>
            <a:ext cx="6858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Малякиной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Татьяне Николаевне </a:t>
            </a:r>
          </a:p>
          <a:p>
            <a:pPr algn="ctr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Камышинский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филиал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ГАПОУ «Волгоградский медицинский колледж»</a:t>
            </a:r>
          </a:p>
          <a:p>
            <a:pPr algn="ctr"/>
            <a:r>
              <a:rPr lang="ru-RU" sz="1600" dirty="0" smtClean="0">
                <a:latin typeface="Times New Roman"/>
                <a:cs typeface="Times New Roman" pitchFamily="18" charset="0"/>
              </a:rPr>
              <a:t>за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подготовку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призёров и участников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конкурса эссе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посвящённого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00372" y="7929586"/>
            <a:ext cx="1507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42" y="5429256"/>
            <a:ext cx="25717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ВИТ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popova_t.VIT1\Desktop\Сканы\20221227_133454.jpg"/>
          <p:cNvPicPr/>
          <p:nvPr/>
        </p:nvPicPr>
        <p:blipFill rotWithShape="1">
          <a:blip r:embed="rId3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3714752" y="5715008"/>
            <a:ext cx="2232248" cy="1512168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70" y="5436096"/>
            <a:ext cx="3048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2000240" y="6286512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825284" y="7143768"/>
            <a:ext cx="10727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2762" t="1512" r="2344" b="1721"/>
          <a:stretch>
            <a:fillRect/>
          </a:stretch>
        </p:blipFill>
        <p:spPr bwMode="auto">
          <a:xfrm>
            <a:off x="0" y="-73024"/>
            <a:ext cx="6858000" cy="921702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3059832"/>
            <a:ext cx="685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3923928"/>
            <a:ext cx="6858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НАГРАЖДАЕТСЯ</a:t>
            </a:r>
          </a:p>
          <a:p>
            <a:pPr algn="ctr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Мифтахов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Раиль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Анверович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ГБПОУ «Волгоградский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индустриальный техникум»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Фимина Анна Александровна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 место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Региональный конкурс эссе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посвящённый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4664" y="6660232"/>
            <a:ext cx="342902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89040" y="6660232"/>
            <a:ext cx="26431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F:\2020.12.14 Колесо истории\Награды\Совет 2020.png"/>
          <p:cNvPicPr/>
          <p:nvPr/>
        </p:nvPicPr>
        <p:blipFill>
          <a:blip r:embed="rId3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1484784" y="730830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C:\Users\popova_t.VIT1\Desktop\Сканы\20221227_133454.jpg"/>
          <p:cNvPicPr/>
          <p:nvPr/>
        </p:nvPicPr>
        <p:blipFill rotWithShape="1">
          <a:blip r:embed="rId7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3604" b="60113"/>
          <a:stretch/>
        </p:blipFill>
        <p:spPr bwMode="auto">
          <a:xfrm>
            <a:off x="3717032" y="6876256"/>
            <a:ext cx="2431415" cy="15430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229200" y="8100392"/>
            <a:ext cx="1072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24944" y="8244408"/>
            <a:ext cx="1330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учитель\Downloads\IMG_20250206_133540_754.png"/>
          <p:cNvPicPr/>
          <p:nvPr/>
        </p:nvPicPr>
        <p:blipFill>
          <a:blip r:embed="rId9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500174" y="1285852"/>
            <a:ext cx="785826" cy="928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0" cstate="print"/>
          <a:srcRect l="22620" r="23658"/>
          <a:stretch>
            <a:fillRect/>
          </a:stretch>
        </p:blipFill>
        <p:spPr bwMode="auto">
          <a:xfrm>
            <a:off x="571481" y="1428729"/>
            <a:ext cx="785818" cy="822794"/>
          </a:xfrm>
          <a:prstGeom prst="rect">
            <a:avLst/>
          </a:prstGeom>
          <a:noFill/>
        </p:spPr>
      </p:pic>
      <p:pic>
        <p:nvPicPr>
          <p:cNvPr id="16" name="Picture 5" descr="Picture background"/>
          <p:cNvPicPr>
            <a:picLocks noChangeAspect="1" noChangeArrowheads="1"/>
          </p:cNvPicPr>
          <p:nvPr/>
        </p:nvPicPr>
        <p:blipFill>
          <a:blip r:embed="rId11" cstate="print"/>
          <a:srcRect l="18549" t="2174" r="21525" b="6522"/>
          <a:stretch>
            <a:fillRect/>
          </a:stretch>
        </p:blipFill>
        <p:spPr bwMode="auto">
          <a:xfrm>
            <a:off x="4500570" y="1285852"/>
            <a:ext cx="928694" cy="8924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етодист\Desktop\0ny6x85zd89q3xhnaqc20wl2o1p88pz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6858000" cy="915358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56" y="2143108"/>
            <a:ext cx="421484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Волгоградский индустриальный техникум»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2857489"/>
            <a:ext cx="6858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Поповой Марии Алексеевне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ГБПОУ «Волгоградский политехнический колледж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имени В.И.Вернадского»</a:t>
            </a:r>
          </a:p>
          <a:p>
            <a:pPr algn="ctr"/>
            <a:r>
              <a:rPr lang="ru-RU" sz="1600" dirty="0" smtClean="0">
                <a:latin typeface="Times New Roman"/>
                <a:cs typeface="Times New Roman" pitchFamily="18" charset="0"/>
              </a:rPr>
              <a:t>за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подготовку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призёра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конкурса эссе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посвящённого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00372" y="7929586"/>
            <a:ext cx="1507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42" y="5429256"/>
            <a:ext cx="25717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ВИТ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popova_t.VIT1\Desktop\Сканы\20221227_133454.jpg"/>
          <p:cNvPicPr/>
          <p:nvPr/>
        </p:nvPicPr>
        <p:blipFill rotWithShape="1">
          <a:blip r:embed="rId3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3714752" y="5715008"/>
            <a:ext cx="2232248" cy="1512168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70" y="5436096"/>
            <a:ext cx="3048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2000240" y="6286512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825284" y="7143768"/>
            <a:ext cx="10727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етодист\Desktop\0ny6x85zd89q3xhnaqc20wl2o1p88pz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6858000" cy="915358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56" y="2143108"/>
            <a:ext cx="421484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Волгоградский индустриальный техникум»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2857489"/>
            <a:ext cx="6858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Шаповаловой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Снежане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Сергеевне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ГБПОУ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Камышинский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индустриально-педагогический колледж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имени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Героя Советского Союза А.П.Маресьева»</a:t>
            </a:r>
          </a:p>
          <a:p>
            <a:pPr algn="ctr"/>
            <a:r>
              <a:rPr lang="ru-RU" sz="1600" dirty="0" smtClean="0">
                <a:latin typeface="Times New Roman"/>
                <a:cs typeface="Times New Roman" pitchFamily="18" charset="0"/>
              </a:rPr>
              <a:t>за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подготовку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участников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конкурса эссе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посвящённого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00372" y="7929586"/>
            <a:ext cx="1507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42" y="5429256"/>
            <a:ext cx="25717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ВИТ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popova_t.VIT1\Desktop\Сканы\20221227_133454.jpg"/>
          <p:cNvPicPr/>
          <p:nvPr/>
        </p:nvPicPr>
        <p:blipFill rotWithShape="1">
          <a:blip r:embed="rId3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3714752" y="5715008"/>
            <a:ext cx="2232248" cy="1512168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70" y="5436096"/>
            <a:ext cx="3048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2000240" y="6286512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825284" y="7143768"/>
            <a:ext cx="10727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етодист\Desktop\0ny6x85zd89q3xhnaqc20wl2o1p88pz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6858000" cy="915358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56" y="2143108"/>
            <a:ext cx="421484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Волгоградский индустриальный техникум»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2857489"/>
            <a:ext cx="6858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Смирновой Дарье Сергеевне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ГБПОУ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Палласовский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сельскохозяйственный техникум»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/>
                <a:cs typeface="Times New Roman" pitchFamily="18" charset="0"/>
              </a:rPr>
              <a:t>за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подготовку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участника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конкурса эссе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посвящённого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00372" y="7929586"/>
            <a:ext cx="1507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42" y="5429256"/>
            <a:ext cx="25717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ВИТ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popova_t.VIT1\Desktop\Сканы\20221227_133454.jpg"/>
          <p:cNvPicPr/>
          <p:nvPr/>
        </p:nvPicPr>
        <p:blipFill rotWithShape="1">
          <a:blip r:embed="rId3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3714752" y="5715008"/>
            <a:ext cx="2232248" cy="1512168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70" y="5436096"/>
            <a:ext cx="3048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2000240" y="6286512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825284" y="7143768"/>
            <a:ext cx="10727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етодист\Desktop\0ny6x85zd89q3xhnaqc20wl2o1p88pz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6858000" cy="915358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56" y="2143108"/>
            <a:ext cx="421484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Волгоградский индустриальный техникум»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2857489"/>
            <a:ext cx="6858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Фёдоровой Екатерине Юрьевне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Волжский филиал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ГАПОУ «Волгоградский медицинский колледж»</a:t>
            </a:r>
          </a:p>
          <a:p>
            <a:pPr algn="ctr"/>
            <a:r>
              <a:rPr lang="ru-RU" sz="1600" dirty="0" smtClean="0">
                <a:latin typeface="Times New Roman"/>
                <a:cs typeface="Times New Roman" pitchFamily="18" charset="0"/>
              </a:rPr>
              <a:t>за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подготовку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участников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конкурса эссе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посвящённого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00372" y="7929586"/>
            <a:ext cx="1507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42" y="5429256"/>
            <a:ext cx="25717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ВИТ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popova_t.VIT1\Desktop\Сканы\20221227_133454.jpg"/>
          <p:cNvPicPr/>
          <p:nvPr/>
        </p:nvPicPr>
        <p:blipFill rotWithShape="1">
          <a:blip r:embed="rId3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3714752" y="5715008"/>
            <a:ext cx="2232248" cy="1512168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70" y="5436096"/>
            <a:ext cx="3048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2000240" y="6286512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825284" y="7143768"/>
            <a:ext cx="10727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етодист\Desktop\0ny6x85zd89q3xhnaqc20wl2o1p88pz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6858000" cy="915358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56" y="2143108"/>
            <a:ext cx="421484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Волгоградский индустриальный техникум»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2928926"/>
            <a:ext cx="6858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Сильниковой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Елене Сергеевне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Волжский филиал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ГАПОУ «Волгоградский медицинский колледж»</a:t>
            </a:r>
          </a:p>
          <a:p>
            <a:pPr algn="ctr"/>
            <a:r>
              <a:rPr lang="ru-RU" sz="1600" dirty="0" smtClean="0">
                <a:latin typeface="Times New Roman"/>
                <a:cs typeface="Times New Roman" pitchFamily="18" charset="0"/>
              </a:rPr>
              <a:t>за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подготовку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участника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конкурса эссе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посвящённого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00372" y="7929586"/>
            <a:ext cx="1507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42" y="5429256"/>
            <a:ext cx="25717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ВИТ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popova_t.VIT1\Desktop\Сканы\20221227_133454.jpg"/>
          <p:cNvPicPr/>
          <p:nvPr/>
        </p:nvPicPr>
        <p:blipFill rotWithShape="1">
          <a:blip r:embed="rId3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3714752" y="5715008"/>
            <a:ext cx="2232248" cy="1512168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70" y="5436096"/>
            <a:ext cx="3048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2000240" y="6286512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825284" y="7143768"/>
            <a:ext cx="10727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етодист\Desktop\0ny6x85zd89q3xhnaqc20wl2o1p88pz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6858000" cy="915358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56" y="2143108"/>
            <a:ext cx="421484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Волгоградский индустриальный техникум»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071802"/>
            <a:ext cx="6858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Костиной Светлане Ивановне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ГБПОУ «Волжский политехнический техникум»</a:t>
            </a:r>
          </a:p>
          <a:p>
            <a:pPr algn="ctr"/>
            <a:r>
              <a:rPr lang="ru-RU" sz="1600" dirty="0" smtClean="0">
                <a:latin typeface="Times New Roman"/>
                <a:cs typeface="Times New Roman" pitchFamily="18" charset="0"/>
              </a:rPr>
              <a:t>за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подготовку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участников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конкурса эссе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посвящённого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00372" y="7929586"/>
            <a:ext cx="1507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42" y="5429256"/>
            <a:ext cx="25717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ВИТ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popova_t.VIT1\Desktop\Сканы\20221227_133454.jpg"/>
          <p:cNvPicPr/>
          <p:nvPr/>
        </p:nvPicPr>
        <p:blipFill rotWithShape="1">
          <a:blip r:embed="rId3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3714752" y="5715008"/>
            <a:ext cx="2232248" cy="1512168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70" y="5436096"/>
            <a:ext cx="3048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2000240" y="6286512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825284" y="7143768"/>
            <a:ext cx="10727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етодист\Desktop\0ny6x85zd89q3xhnaqc20wl2o1p88pz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6858000" cy="915358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56" y="2143108"/>
            <a:ext cx="421484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Волгоградский индустриальный техникум»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071802"/>
            <a:ext cx="68580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Минжулиной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Елене Николаевне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ГАПОУ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Камышинский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политехнический колледж»</a:t>
            </a:r>
          </a:p>
          <a:p>
            <a:pPr algn="ctr"/>
            <a:r>
              <a:rPr lang="ru-RU" sz="1600" dirty="0" smtClean="0">
                <a:latin typeface="Times New Roman"/>
                <a:cs typeface="Times New Roman" pitchFamily="18" charset="0"/>
              </a:rPr>
              <a:t>за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подготовку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участника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конкурса эссе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посвящённого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00372" y="7929586"/>
            <a:ext cx="1507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42" y="5429256"/>
            <a:ext cx="25717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ВИТ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popova_t.VIT1\Desktop\Сканы\20221227_133454.jpg"/>
          <p:cNvPicPr/>
          <p:nvPr/>
        </p:nvPicPr>
        <p:blipFill rotWithShape="1">
          <a:blip r:embed="rId3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3714752" y="5715008"/>
            <a:ext cx="2232248" cy="1512168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70" y="5436096"/>
            <a:ext cx="3048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2000240" y="6286512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825284" y="7143768"/>
            <a:ext cx="10727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етодист\Desktop\0ny6x85zd89q3xhnaqc20wl2o1p88pz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6858000" cy="915358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56" y="2143108"/>
            <a:ext cx="421484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Волгоградский индустриальный техникум»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071802"/>
            <a:ext cx="6858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Крючковой Оксане Владимировне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ГБПОУ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Дубовский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зооветеринарный колледж 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имени Героя Советского Союза А.А.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Шарова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algn="ctr"/>
            <a:r>
              <a:rPr lang="ru-RU" sz="1600" dirty="0" smtClean="0">
                <a:latin typeface="Times New Roman"/>
                <a:cs typeface="Times New Roman" pitchFamily="18" charset="0"/>
              </a:rPr>
              <a:t>за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подготовку </a:t>
            </a:r>
            <a:r>
              <a:rPr lang="ru-RU" sz="1600" dirty="0" smtClean="0">
                <a:latin typeface="Times New Roman"/>
                <a:cs typeface="Times New Roman" pitchFamily="18" charset="0"/>
              </a:rPr>
              <a:t>участников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конкурса эссе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посвящённого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00372" y="7929586"/>
            <a:ext cx="1507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42" y="5429256"/>
            <a:ext cx="25717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ВИТ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popova_t.VIT1\Desktop\Сканы\20221227_133454.jpg"/>
          <p:cNvPicPr/>
          <p:nvPr/>
        </p:nvPicPr>
        <p:blipFill rotWithShape="1">
          <a:blip r:embed="rId3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3714752" y="5715008"/>
            <a:ext cx="2232248" cy="1512168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70" y="5436096"/>
            <a:ext cx="3048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2000240" y="6286512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825284" y="7143768"/>
            <a:ext cx="10727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2762" t="1512" r="2344" b="1721"/>
          <a:stretch>
            <a:fillRect/>
          </a:stretch>
        </p:blipFill>
        <p:spPr bwMode="auto">
          <a:xfrm>
            <a:off x="0" y="-73024"/>
            <a:ext cx="6858000" cy="921702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3059832"/>
            <a:ext cx="685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3923928"/>
            <a:ext cx="6858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НАГРАЖДАЕТСЯ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Печерских Александра Михайловна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Палласовский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сельскохозяйственный техникум»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Жумашева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Елена Игоревна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 место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Региональный конкурс эссе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посвящённый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4664" y="6660232"/>
            <a:ext cx="342902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89040" y="6660232"/>
            <a:ext cx="26431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F:\2020.12.14 Колесо истории\Награды\Совет 2020.png"/>
          <p:cNvPicPr/>
          <p:nvPr/>
        </p:nvPicPr>
        <p:blipFill>
          <a:blip r:embed="rId3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1484784" y="730830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C:\Users\popova_t.VIT1\Desktop\Сканы\20221227_133454.jpg"/>
          <p:cNvPicPr/>
          <p:nvPr/>
        </p:nvPicPr>
        <p:blipFill rotWithShape="1">
          <a:blip r:embed="rId7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3604" b="60113"/>
          <a:stretch/>
        </p:blipFill>
        <p:spPr bwMode="auto">
          <a:xfrm>
            <a:off x="3717032" y="6876256"/>
            <a:ext cx="2431415" cy="15430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229200" y="8100392"/>
            <a:ext cx="1072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24944" y="8244408"/>
            <a:ext cx="1330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учитель\Downloads\IMG_20250206_133540_754.png"/>
          <p:cNvPicPr/>
          <p:nvPr/>
        </p:nvPicPr>
        <p:blipFill>
          <a:blip r:embed="rId9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500174" y="1285852"/>
            <a:ext cx="785826" cy="928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0" cstate="print"/>
          <a:srcRect l="22620" r="23658"/>
          <a:stretch>
            <a:fillRect/>
          </a:stretch>
        </p:blipFill>
        <p:spPr bwMode="auto">
          <a:xfrm>
            <a:off x="571481" y="1428729"/>
            <a:ext cx="785818" cy="822794"/>
          </a:xfrm>
          <a:prstGeom prst="rect">
            <a:avLst/>
          </a:prstGeom>
          <a:noFill/>
        </p:spPr>
      </p:pic>
      <p:pic>
        <p:nvPicPr>
          <p:cNvPr id="16" name="Picture 5" descr="Picture background"/>
          <p:cNvPicPr>
            <a:picLocks noChangeAspect="1" noChangeArrowheads="1"/>
          </p:cNvPicPr>
          <p:nvPr/>
        </p:nvPicPr>
        <p:blipFill>
          <a:blip r:embed="rId11" cstate="print"/>
          <a:srcRect l="18549" t="2174" r="21525" b="6522"/>
          <a:stretch>
            <a:fillRect/>
          </a:stretch>
        </p:blipFill>
        <p:spPr bwMode="auto">
          <a:xfrm>
            <a:off x="4500570" y="1285852"/>
            <a:ext cx="928694" cy="8924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2762" t="1512" r="2344" b="1721"/>
          <a:stretch>
            <a:fillRect/>
          </a:stretch>
        </p:blipFill>
        <p:spPr bwMode="auto">
          <a:xfrm>
            <a:off x="0" y="-73024"/>
            <a:ext cx="6858000" cy="921702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3059832"/>
            <a:ext cx="685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3923928"/>
            <a:ext cx="6858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НАГРАЖДАЕТСЯ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Максимов Артём Максимович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ГБПОУ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Фроловский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промышленно-экономический техникум»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Соломатина Елена Васильевна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 место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Региональный конкурс эссе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посвящённый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4664" y="6660232"/>
            <a:ext cx="342902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89040" y="6660232"/>
            <a:ext cx="26431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F:\2020.12.14 Колесо истории\Награды\Совет 2020.png"/>
          <p:cNvPicPr/>
          <p:nvPr/>
        </p:nvPicPr>
        <p:blipFill>
          <a:blip r:embed="rId3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1484784" y="730830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C:\Users\popova_t.VIT1\Desktop\Сканы\20221227_133454.jpg"/>
          <p:cNvPicPr/>
          <p:nvPr/>
        </p:nvPicPr>
        <p:blipFill rotWithShape="1">
          <a:blip r:embed="rId7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3604" b="60113"/>
          <a:stretch/>
        </p:blipFill>
        <p:spPr bwMode="auto">
          <a:xfrm>
            <a:off x="3717032" y="6876256"/>
            <a:ext cx="2431415" cy="15430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229200" y="8100392"/>
            <a:ext cx="1072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24944" y="8244408"/>
            <a:ext cx="1330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учитель\Downloads\IMG_20250206_133540_754.png"/>
          <p:cNvPicPr/>
          <p:nvPr/>
        </p:nvPicPr>
        <p:blipFill>
          <a:blip r:embed="rId9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500174" y="1285852"/>
            <a:ext cx="785826" cy="928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0" cstate="print"/>
          <a:srcRect l="22620" r="23658"/>
          <a:stretch>
            <a:fillRect/>
          </a:stretch>
        </p:blipFill>
        <p:spPr bwMode="auto">
          <a:xfrm>
            <a:off x="571481" y="1428729"/>
            <a:ext cx="785818" cy="822794"/>
          </a:xfrm>
          <a:prstGeom prst="rect">
            <a:avLst/>
          </a:prstGeom>
          <a:noFill/>
        </p:spPr>
      </p:pic>
      <p:pic>
        <p:nvPicPr>
          <p:cNvPr id="16" name="Picture 5" descr="Picture background"/>
          <p:cNvPicPr>
            <a:picLocks noChangeAspect="1" noChangeArrowheads="1"/>
          </p:cNvPicPr>
          <p:nvPr/>
        </p:nvPicPr>
        <p:blipFill>
          <a:blip r:embed="rId11" cstate="print"/>
          <a:srcRect l="18549" t="2174" r="21525" b="6522"/>
          <a:stretch>
            <a:fillRect/>
          </a:stretch>
        </p:blipFill>
        <p:spPr bwMode="auto">
          <a:xfrm>
            <a:off x="4500570" y="1285852"/>
            <a:ext cx="928694" cy="8924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2762" t="1512" r="2344" b="1721"/>
          <a:stretch>
            <a:fillRect/>
          </a:stretch>
        </p:blipFill>
        <p:spPr bwMode="auto">
          <a:xfrm>
            <a:off x="0" y="-73024"/>
            <a:ext cx="6858000" cy="921702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3059832"/>
            <a:ext cx="685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3923928"/>
            <a:ext cx="685800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НАГРАЖДАЕТСЯ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Измайлов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Ривал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Рашилович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ГБПОУ «Волгоградский политехнический колледж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имени В.И.Вернадского»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Руководитель: Кудашева Мария Николаевна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Региональный конкурс эссе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посвящённый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4664" y="6660232"/>
            <a:ext cx="342902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89040" y="6660232"/>
            <a:ext cx="26431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F:\2020.12.14 Колесо истории\Награды\Совет 2020.png"/>
          <p:cNvPicPr/>
          <p:nvPr/>
        </p:nvPicPr>
        <p:blipFill>
          <a:blip r:embed="rId3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1484784" y="730830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C:\Users\popova_t.VIT1\Desktop\Сканы\20221227_133454.jpg"/>
          <p:cNvPicPr/>
          <p:nvPr/>
        </p:nvPicPr>
        <p:blipFill rotWithShape="1">
          <a:blip r:embed="rId7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3604" b="60113"/>
          <a:stretch/>
        </p:blipFill>
        <p:spPr bwMode="auto">
          <a:xfrm>
            <a:off x="3717032" y="6876256"/>
            <a:ext cx="2431415" cy="15430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229200" y="8100392"/>
            <a:ext cx="1072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24944" y="8244408"/>
            <a:ext cx="1330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учитель\Downloads\IMG_20250206_133540_754.png"/>
          <p:cNvPicPr/>
          <p:nvPr/>
        </p:nvPicPr>
        <p:blipFill>
          <a:blip r:embed="rId9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500174" y="1285852"/>
            <a:ext cx="785826" cy="928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0" cstate="print"/>
          <a:srcRect l="22620" r="23658"/>
          <a:stretch>
            <a:fillRect/>
          </a:stretch>
        </p:blipFill>
        <p:spPr bwMode="auto">
          <a:xfrm>
            <a:off x="571481" y="1428729"/>
            <a:ext cx="785818" cy="822794"/>
          </a:xfrm>
          <a:prstGeom prst="rect">
            <a:avLst/>
          </a:prstGeom>
          <a:noFill/>
        </p:spPr>
      </p:pic>
      <p:pic>
        <p:nvPicPr>
          <p:cNvPr id="16" name="Picture 5" descr="Picture background"/>
          <p:cNvPicPr>
            <a:picLocks noChangeAspect="1" noChangeArrowheads="1"/>
          </p:cNvPicPr>
          <p:nvPr/>
        </p:nvPicPr>
        <p:blipFill>
          <a:blip r:embed="rId11" cstate="print"/>
          <a:srcRect l="18549" t="2174" r="21525" b="6522"/>
          <a:stretch>
            <a:fillRect/>
          </a:stretch>
        </p:blipFill>
        <p:spPr bwMode="auto">
          <a:xfrm>
            <a:off x="4500570" y="1285852"/>
            <a:ext cx="928694" cy="8924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2762" t="1512" r="2344" b="1721"/>
          <a:stretch>
            <a:fillRect/>
          </a:stretch>
        </p:blipFill>
        <p:spPr bwMode="auto">
          <a:xfrm>
            <a:off x="0" y="-73024"/>
            <a:ext cx="6858000" cy="921702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3059832"/>
            <a:ext cx="685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3923928"/>
            <a:ext cx="685800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НАГРАЖДАЕТСЯ</a:t>
            </a:r>
          </a:p>
          <a:p>
            <a:pPr algn="ctr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Залкипов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Гаджимурад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Залкипович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ГБПОУ «Волгоградский энергетический колледж»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Персидская Наталья Геннадьевна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Региональный конкурс эссе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посвящённый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4664" y="6660232"/>
            <a:ext cx="342902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89040" y="6660232"/>
            <a:ext cx="26431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F:\2020.12.14 Колесо истории\Награды\Совет 2020.png"/>
          <p:cNvPicPr/>
          <p:nvPr/>
        </p:nvPicPr>
        <p:blipFill>
          <a:blip r:embed="rId3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1484784" y="730830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C:\Users\popova_t.VIT1\Desktop\Сканы\20221227_133454.jpg"/>
          <p:cNvPicPr/>
          <p:nvPr/>
        </p:nvPicPr>
        <p:blipFill rotWithShape="1">
          <a:blip r:embed="rId7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3604" b="60113"/>
          <a:stretch/>
        </p:blipFill>
        <p:spPr bwMode="auto">
          <a:xfrm>
            <a:off x="3717032" y="6876256"/>
            <a:ext cx="2431415" cy="15430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229200" y="8100392"/>
            <a:ext cx="1072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24944" y="8244408"/>
            <a:ext cx="1330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учитель\Downloads\IMG_20250206_133540_754.png"/>
          <p:cNvPicPr/>
          <p:nvPr/>
        </p:nvPicPr>
        <p:blipFill>
          <a:blip r:embed="rId9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500174" y="1285852"/>
            <a:ext cx="785826" cy="928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0" cstate="print"/>
          <a:srcRect l="22620" r="23658"/>
          <a:stretch>
            <a:fillRect/>
          </a:stretch>
        </p:blipFill>
        <p:spPr bwMode="auto">
          <a:xfrm>
            <a:off x="571481" y="1428729"/>
            <a:ext cx="785818" cy="822794"/>
          </a:xfrm>
          <a:prstGeom prst="rect">
            <a:avLst/>
          </a:prstGeom>
          <a:noFill/>
        </p:spPr>
      </p:pic>
      <p:pic>
        <p:nvPicPr>
          <p:cNvPr id="16" name="Picture 5" descr="Picture background"/>
          <p:cNvPicPr>
            <a:picLocks noChangeAspect="1" noChangeArrowheads="1"/>
          </p:cNvPicPr>
          <p:nvPr/>
        </p:nvPicPr>
        <p:blipFill>
          <a:blip r:embed="rId11" cstate="print"/>
          <a:srcRect l="18549" t="2174" r="21525" b="6522"/>
          <a:stretch>
            <a:fillRect/>
          </a:stretch>
        </p:blipFill>
        <p:spPr bwMode="auto">
          <a:xfrm>
            <a:off x="4500570" y="1285852"/>
            <a:ext cx="928694" cy="8924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2762" t="1512" r="2344" b="1721"/>
          <a:stretch>
            <a:fillRect/>
          </a:stretch>
        </p:blipFill>
        <p:spPr bwMode="auto">
          <a:xfrm>
            <a:off x="0" y="-73024"/>
            <a:ext cx="6858000" cy="921702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3059832"/>
            <a:ext cx="685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3923928"/>
            <a:ext cx="685800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НАГРАЖДАЕТСЯ</a:t>
            </a:r>
          </a:p>
          <a:p>
            <a:pPr algn="ctr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Костюкова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Дарья Сергеевна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ГБПОУ «Волгоградский энергетический колледж»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Новиченко Галина Григорьевна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Региональный конкурс эссе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посвящённый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4664" y="6660232"/>
            <a:ext cx="342902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89040" y="6660232"/>
            <a:ext cx="26431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F:\2020.12.14 Колесо истории\Награды\Совет 2020.png"/>
          <p:cNvPicPr/>
          <p:nvPr/>
        </p:nvPicPr>
        <p:blipFill>
          <a:blip r:embed="rId3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1484784" y="730830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C:\Users\popova_t.VIT1\Desktop\Сканы\20221227_133454.jpg"/>
          <p:cNvPicPr/>
          <p:nvPr/>
        </p:nvPicPr>
        <p:blipFill rotWithShape="1">
          <a:blip r:embed="rId7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3604" b="60113"/>
          <a:stretch/>
        </p:blipFill>
        <p:spPr bwMode="auto">
          <a:xfrm>
            <a:off x="3717032" y="6876256"/>
            <a:ext cx="2431415" cy="15430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229200" y="8100392"/>
            <a:ext cx="1072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24944" y="8244408"/>
            <a:ext cx="1330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учитель\Downloads\IMG_20250206_133540_754.png"/>
          <p:cNvPicPr/>
          <p:nvPr/>
        </p:nvPicPr>
        <p:blipFill>
          <a:blip r:embed="rId9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500174" y="1285852"/>
            <a:ext cx="785826" cy="928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0" cstate="print"/>
          <a:srcRect l="22620" r="23658"/>
          <a:stretch>
            <a:fillRect/>
          </a:stretch>
        </p:blipFill>
        <p:spPr bwMode="auto">
          <a:xfrm>
            <a:off x="571481" y="1428729"/>
            <a:ext cx="785818" cy="822794"/>
          </a:xfrm>
          <a:prstGeom prst="rect">
            <a:avLst/>
          </a:prstGeom>
          <a:noFill/>
        </p:spPr>
      </p:pic>
      <p:pic>
        <p:nvPicPr>
          <p:cNvPr id="16" name="Picture 5" descr="Picture background"/>
          <p:cNvPicPr>
            <a:picLocks noChangeAspect="1" noChangeArrowheads="1"/>
          </p:cNvPicPr>
          <p:nvPr/>
        </p:nvPicPr>
        <p:blipFill>
          <a:blip r:embed="rId11" cstate="print"/>
          <a:srcRect l="18549" t="2174" r="21525" b="6522"/>
          <a:stretch>
            <a:fillRect/>
          </a:stretch>
        </p:blipFill>
        <p:spPr bwMode="auto">
          <a:xfrm>
            <a:off x="4500570" y="1285852"/>
            <a:ext cx="928694" cy="8924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2762" t="1512" r="2344" b="1721"/>
          <a:stretch>
            <a:fillRect/>
          </a:stretch>
        </p:blipFill>
        <p:spPr bwMode="auto">
          <a:xfrm>
            <a:off x="0" y="-73024"/>
            <a:ext cx="6858000" cy="921702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3059832"/>
            <a:ext cx="685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3923928"/>
            <a:ext cx="6858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НАГРАЖДАЕТСЯ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Бондаренко Марина Владиславовна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Камышинский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филиал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ГАПОУ «Волгоградский медицинский колледж»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Малякина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Татьяна Николаевна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Региональный конкурс эссе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посвящённый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4664" y="6660232"/>
            <a:ext cx="342902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89040" y="6660232"/>
            <a:ext cx="26431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F:\2020.12.14 Колесо истории\Награды\Совет 2020.png"/>
          <p:cNvPicPr/>
          <p:nvPr/>
        </p:nvPicPr>
        <p:blipFill>
          <a:blip r:embed="rId3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1484784" y="730830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C:\Users\popova_t.VIT1\Desktop\Сканы\20221227_133454.jpg"/>
          <p:cNvPicPr/>
          <p:nvPr/>
        </p:nvPicPr>
        <p:blipFill rotWithShape="1">
          <a:blip r:embed="rId7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3604" b="60113"/>
          <a:stretch/>
        </p:blipFill>
        <p:spPr bwMode="auto">
          <a:xfrm>
            <a:off x="3717032" y="6876256"/>
            <a:ext cx="2431415" cy="15430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229200" y="8100392"/>
            <a:ext cx="1072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24944" y="8244408"/>
            <a:ext cx="1330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учитель\Downloads\IMG_20250206_133540_754.png"/>
          <p:cNvPicPr/>
          <p:nvPr/>
        </p:nvPicPr>
        <p:blipFill>
          <a:blip r:embed="rId9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500174" y="1285852"/>
            <a:ext cx="785826" cy="928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0" cstate="print"/>
          <a:srcRect l="22620" r="23658"/>
          <a:stretch>
            <a:fillRect/>
          </a:stretch>
        </p:blipFill>
        <p:spPr bwMode="auto">
          <a:xfrm>
            <a:off x="571481" y="1428729"/>
            <a:ext cx="785818" cy="822794"/>
          </a:xfrm>
          <a:prstGeom prst="rect">
            <a:avLst/>
          </a:prstGeom>
          <a:noFill/>
        </p:spPr>
      </p:pic>
      <p:pic>
        <p:nvPicPr>
          <p:cNvPr id="16" name="Picture 5" descr="Picture background"/>
          <p:cNvPicPr>
            <a:picLocks noChangeAspect="1" noChangeArrowheads="1"/>
          </p:cNvPicPr>
          <p:nvPr/>
        </p:nvPicPr>
        <p:blipFill>
          <a:blip r:embed="rId11" cstate="print"/>
          <a:srcRect l="18549" t="2174" r="21525" b="6522"/>
          <a:stretch>
            <a:fillRect/>
          </a:stretch>
        </p:blipFill>
        <p:spPr bwMode="auto">
          <a:xfrm>
            <a:off x="4500570" y="1285852"/>
            <a:ext cx="928694" cy="8924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2762" t="1512" r="2344" b="1721"/>
          <a:stretch>
            <a:fillRect/>
          </a:stretch>
        </p:blipFill>
        <p:spPr bwMode="auto">
          <a:xfrm>
            <a:off x="0" y="-73024"/>
            <a:ext cx="6858000" cy="921702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3059832"/>
            <a:ext cx="685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3923928"/>
            <a:ext cx="6858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НАГРАЖДАЕТСЯ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Сладкова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Дарина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Васильевна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Камышинский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филиал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ГАПОУ «Волгоградский медицинский колледж»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Малякина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Татьяна Николаевна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Региональный конкурс эссе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вдохновляюсь»,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посвящённый Дню славянской письменности и культуры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4664" y="6660232"/>
            <a:ext cx="342902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89040" y="6660232"/>
            <a:ext cx="26431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F:\2020.12.14 Колесо истории\Награды\Совет 2020.png"/>
          <p:cNvPicPr/>
          <p:nvPr/>
        </p:nvPicPr>
        <p:blipFill>
          <a:blip r:embed="rId3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1484784" y="730830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C:\Users\popova_t.VIT1\Desktop\Сканы\20221227_133454.jpg"/>
          <p:cNvPicPr/>
          <p:nvPr/>
        </p:nvPicPr>
        <p:blipFill rotWithShape="1">
          <a:blip r:embed="rId7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3604" b="60113"/>
          <a:stretch/>
        </p:blipFill>
        <p:spPr bwMode="auto">
          <a:xfrm>
            <a:off x="3717032" y="6876256"/>
            <a:ext cx="2431415" cy="15430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229200" y="8100392"/>
            <a:ext cx="1072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24944" y="8244408"/>
            <a:ext cx="1330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учитель\Downloads\IMG_20250206_133540_754.png"/>
          <p:cNvPicPr/>
          <p:nvPr/>
        </p:nvPicPr>
        <p:blipFill>
          <a:blip r:embed="rId9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500174" y="1285852"/>
            <a:ext cx="785826" cy="928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0" cstate="print"/>
          <a:srcRect l="22620" r="23658"/>
          <a:stretch>
            <a:fillRect/>
          </a:stretch>
        </p:blipFill>
        <p:spPr bwMode="auto">
          <a:xfrm>
            <a:off x="571481" y="1428729"/>
            <a:ext cx="785818" cy="822794"/>
          </a:xfrm>
          <a:prstGeom prst="rect">
            <a:avLst/>
          </a:prstGeom>
          <a:noFill/>
        </p:spPr>
      </p:pic>
      <p:pic>
        <p:nvPicPr>
          <p:cNvPr id="16" name="Picture 5" descr="Picture background"/>
          <p:cNvPicPr>
            <a:picLocks noChangeAspect="1" noChangeArrowheads="1"/>
          </p:cNvPicPr>
          <p:nvPr/>
        </p:nvPicPr>
        <p:blipFill>
          <a:blip r:embed="rId11" cstate="print"/>
          <a:srcRect l="18549" t="2174" r="21525" b="6522"/>
          <a:stretch>
            <a:fillRect/>
          </a:stretch>
        </p:blipFill>
        <p:spPr bwMode="auto">
          <a:xfrm>
            <a:off x="4500570" y="1285852"/>
            <a:ext cx="928694" cy="8924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1544</Words>
  <Application>Microsoft Office PowerPoint</Application>
  <PresentationFormat>Экран (4:3)</PresentationFormat>
  <Paragraphs>628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методист</cp:lastModifiedBy>
  <cp:revision>103</cp:revision>
  <dcterms:created xsi:type="dcterms:W3CDTF">2024-03-26T12:58:01Z</dcterms:created>
  <dcterms:modified xsi:type="dcterms:W3CDTF">2026-04-24T12:25:56Z</dcterms:modified>
</cp:coreProperties>
</file>